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7" r:id="rId2"/>
  </p:sldIdLst>
  <p:sldSz cx="43891200" cy="21945600"/>
  <p:notesSz cx="6858000" cy="9144000"/>
  <p:defaultTextStyle>
    <a:defPPr>
      <a:defRPr lang="en-US"/>
    </a:defPPr>
    <a:lvl1pPr algn="l" defTabSz="1513554" rtl="0" eaLnBrk="0" fontAlgn="base" hangingPunct="0">
      <a:spcBef>
        <a:spcPct val="0"/>
      </a:spcBef>
      <a:spcAft>
        <a:spcPct val="0"/>
      </a:spcAft>
      <a:defRPr sz="5862" kern="1200">
        <a:solidFill>
          <a:schemeClr val="tx1"/>
        </a:solidFill>
        <a:latin typeface="Arial" panose="020B0604020202020204" pitchFamily="34" charset="0"/>
        <a:ea typeface="MS PGothic" panose="020B0600070205080204" pitchFamily="34" charset="-128"/>
        <a:cs typeface="+mn-cs"/>
      </a:defRPr>
    </a:lvl1pPr>
    <a:lvl2pPr marL="1513554" indent="-1128226" algn="l" defTabSz="1513554" rtl="0" eaLnBrk="0" fontAlgn="base" hangingPunct="0">
      <a:spcBef>
        <a:spcPct val="0"/>
      </a:spcBef>
      <a:spcAft>
        <a:spcPct val="0"/>
      </a:spcAft>
      <a:defRPr sz="5862" kern="1200">
        <a:solidFill>
          <a:schemeClr val="tx1"/>
        </a:solidFill>
        <a:latin typeface="Arial" panose="020B0604020202020204" pitchFamily="34" charset="0"/>
        <a:ea typeface="MS PGothic" panose="020B0600070205080204" pitchFamily="34" charset="-128"/>
        <a:cs typeface="+mn-cs"/>
      </a:defRPr>
    </a:lvl2pPr>
    <a:lvl3pPr marL="3028740" indent="-2259717" algn="l" defTabSz="1513554" rtl="0" eaLnBrk="0" fontAlgn="base" hangingPunct="0">
      <a:spcBef>
        <a:spcPct val="0"/>
      </a:spcBef>
      <a:spcAft>
        <a:spcPct val="0"/>
      </a:spcAft>
      <a:defRPr sz="5862" kern="1200">
        <a:solidFill>
          <a:schemeClr val="tx1"/>
        </a:solidFill>
        <a:latin typeface="Arial" panose="020B0604020202020204" pitchFamily="34" charset="0"/>
        <a:ea typeface="MS PGothic" panose="020B0600070205080204" pitchFamily="34" charset="-128"/>
        <a:cs typeface="+mn-cs"/>
      </a:defRPr>
    </a:lvl3pPr>
    <a:lvl4pPr marL="4543926" indent="-3391209" algn="l" defTabSz="1513554" rtl="0" eaLnBrk="0" fontAlgn="base" hangingPunct="0">
      <a:spcBef>
        <a:spcPct val="0"/>
      </a:spcBef>
      <a:spcAft>
        <a:spcPct val="0"/>
      </a:spcAft>
      <a:defRPr sz="5862" kern="1200">
        <a:solidFill>
          <a:schemeClr val="tx1"/>
        </a:solidFill>
        <a:latin typeface="Arial" panose="020B0604020202020204" pitchFamily="34" charset="0"/>
        <a:ea typeface="MS PGothic" panose="020B0600070205080204" pitchFamily="34" charset="-128"/>
        <a:cs typeface="+mn-cs"/>
      </a:defRPr>
    </a:lvl4pPr>
    <a:lvl5pPr marL="6064010" indent="-4522700" algn="l" defTabSz="1513554" rtl="0" eaLnBrk="0" fontAlgn="base" hangingPunct="0">
      <a:spcBef>
        <a:spcPct val="0"/>
      </a:spcBef>
      <a:spcAft>
        <a:spcPct val="0"/>
      </a:spcAft>
      <a:defRPr sz="5862" kern="1200">
        <a:solidFill>
          <a:schemeClr val="tx1"/>
        </a:solidFill>
        <a:latin typeface="Arial" panose="020B0604020202020204" pitchFamily="34" charset="0"/>
        <a:ea typeface="MS PGothic" panose="020B0600070205080204" pitchFamily="34" charset="-128"/>
        <a:cs typeface="+mn-cs"/>
      </a:defRPr>
    </a:lvl5pPr>
    <a:lvl6pPr marL="2351151" algn="l" defTabSz="940460" rtl="0" eaLnBrk="1" latinLnBrk="0" hangingPunct="1">
      <a:defRPr sz="5862" kern="1200">
        <a:solidFill>
          <a:schemeClr val="tx1"/>
        </a:solidFill>
        <a:latin typeface="Arial" panose="020B0604020202020204" pitchFamily="34" charset="0"/>
        <a:ea typeface="MS PGothic" panose="020B0600070205080204" pitchFamily="34" charset="-128"/>
        <a:cs typeface="+mn-cs"/>
      </a:defRPr>
    </a:lvl6pPr>
    <a:lvl7pPr marL="2821381" algn="l" defTabSz="940460" rtl="0" eaLnBrk="1" latinLnBrk="0" hangingPunct="1">
      <a:defRPr sz="5862" kern="1200">
        <a:solidFill>
          <a:schemeClr val="tx1"/>
        </a:solidFill>
        <a:latin typeface="Arial" panose="020B0604020202020204" pitchFamily="34" charset="0"/>
        <a:ea typeface="MS PGothic" panose="020B0600070205080204" pitchFamily="34" charset="-128"/>
        <a:cs typeface="+mn-cs"/>
      </a:defRPr>
    </a:lvl7pPr>
    <a:lvl8pPr marL="3291611" algn="l" defTabSz="940460" rtl="0" eaLnBrk="1" latinLnBrk="0" hangingPunct="1">
      <a:defRPr sz="5862" kern="1200">
        <a:solidFill>
          <a:schemeClr val="tx1"/>
        </a:solidFill>
        <a:latin typeface="Arial" panose="020B0604020202020204" pitchFamily="34" charset="0"/>
        <a:ea typeface="MS PGothic" panose="020B0600070205080204" pitchFamily="34" charset="-128"/>
        <a:cs typeface="+mn-cs"/>
      </a:defRPr>
    </a:lvl8pPr>
    <a:lvl9pPr marL="3761842" algn="l" defTabSz="940460" rtl="0" eaLnBrk="1" latinLnBrk="0" hangingPunct="1">
      <a:defRPr sz="5862" kern="1200">
        <a:solidFill>
          <a:schemeClr val="tx1"/>
        </a:solidFill>
        <a:latin typeface="Arial" panose="020B0604020202020204" pitchFamily="34" charset="0"/>
        <a:ea typeface="MS PGothic" panose="020B0600070205080204" pitchFamily="34" charset="-128"/>
        <a:cs typeface="+mn-cs"/>
      </a:defRPr>
    </a:lvl9pPr>
  </p:defaultTextStyle>
  <p:extLst>
    <p:ext uri="{521415D9-36F7-43E2-AB2F-B90AF26B5E84}">
      <p14:sectionLst xmlns:p14="http://schemas.microsoft.com/office/powerpoint/2010/main">
        <p14:section name="Default Section" id="{1FFFF9A3-A18E-4B21-A3A7-E9B73B1BCC0F}">
          <p14:sldIdLst>
            <p14:sldId id="257"/>
          </p14:sldIdLst>
        </p14:section>
      </p14:sectionLst>
    </p:ext>
    <p:ext uri="{EFAFB233-063F-42B5-8137-9DF3F51BA10A}">
      <p15:sldGuideLst xmlns:p15="http://schemas.microsoft.com/office/powerpoint/2012/main">
        <p15:guide id="1" orient="horz" pos="6912" userDrawn="1">
          <p15:clr>
            <a:srgbClr val="A4A3A4"/>
          </p15:clr>
        </p15:guide>
        <p15:guide id="2" pos="138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008" autoAdjust="0"/>
    <p:restoredTop sz="94660"/>
  </p:normalViewPr>
  <p:slideViewPr>
    <p:cSldViewPr snapToObjects="1">
      <p:cViewPr varScale="1">
        <p:scale>
          <a:sx n="34" d="100"/>
          <a:sy n="34" d="100"/>
        </p:scale>
        <p:origin x="738" y="114"/>
      </p:cViewPr>
      <p:guideLst>
        <p:guide orient="horz" pos="6912"/>
        <p:guide pos="13824"/>
      </p:guideLst>
    </p:cSldViewPr>
  </p:slideViewPr>
  <p:outlineViewPr>
    <p:cViewPr>
      <p:scale>
        <a:sx n="33" d="100"/>
        <a:sy n="33" d="100"/>
      </p:scale>
      <p:origin x="0" y="3256"/>
    </p:cViewPr>
  </p:outlineViewPr>
  <p:notesTextViewPr>
    <p:cViewPr>
      <p:scale>
        <a:sx n="100" d="100"/>
        <a:sy n="100" d="100"/>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pitchFamily="-108" charset="0"/>
                <a:ea typeface="ＭＳ Ｐゴシック" pitchFamily="-108" charset="-128"/>
                <a:cs typeface="ＭＳ Ｐゴシック" pitchFamily="-108" charset="-128"/>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smtClean="0"/>
            </a:lvl1pPr>
          </a:lstStyle>
          <a:p>
            <a:pPr>
              <a:defRPr/>
            </a:pPr>
            <a:fld id="{01314EA9-C8CF-4E55-8DBF-5486340E747F}" type="datetime1">
              <a:rPr lang="en-US" altLang="en-US"/>
              <a:pPr>
                <a:defRPr/>
              </a:pPr>
              <a:t>7/25/2020</a:t>
            </a:fld>
            <a:endParaRPr lang="en-US" altLang="en-US" dirty="0"/>
          </a:p>
        </p:txBody>
      </p:sp>
      <p:sp>
        <p:nvSpPr>
          <p:cNvPr id="4" name="Slide Image Placeholder 3"/>
          <p:cNvSpPr>
            <a:spLocks noGrp="1" noRot="1" noChangeAspect="1"/>
          </p:cNvSpPr>
          <p:nvPr>
            <p:ph type="sldImg" idx="2"/>
          </p:nvPr>
        </p:nvSpPr>
        <p:spPr>
          <a:xfrm>
            <a:off x="0" y="685800"/>
            <a:ext cx="6858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pitchFamily="-108" charset="0"/>
                <a:ea typeface="ＭＳ Ｐゴシック" pitchFamily="-108" charset="-128"/>
                <a:cs typeface="ＭＳ Ｐゴシック" pitchFamily="-108" charset="-128"/>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9BD065AA-F636-430C-85BD-240106ED4BF1}" type="slidenum">
              <a:rPr lang="en-US" altLang="en-US"/>
              <a:pPr>
                <a:defRPr/>
              </a:pPr>
              <a:t>‹#›</a:t>
            </a:fld>
            <a:endParaRPr lang="en-US" altLang="en-US" dirty="0"/>
          </a:p>
        </p:txBody>
      </p:sp>
    </p:spTree>
    <p:extLst>
      <p:ext uri="{BB962C8B-B14F-4D97-AF65-F5344CB8AC3E}">
        <p14:creationId xmlns:p14="http://schemas.microsoft.com/office/powerpoint/2010/main" val="865897447"/>
      </p:ext>
    </p:extLst>
  </p:cSld>
  <p:clrMap bg1="lt1" tx1="dk1" bg2="lt2" tx2="dk2" accent1="accent1" accent2="accent2" accent3="accent3" accent4="accent4" accent5="accent5" accent6="accent6" hlink="hlink" folHlink="folHlink"/>
  <p:notesStyle>
    <a:lvl1pPr algn="l" defTabSz="470230" rtl="0" eaLnBrk="0" fontAlgn="base" hangingPunct="0">
      <a:spcBef>
        <a:spcPct val="30000"/>
      </a:spcBef>
      <a:spcAft>
        <a:spcPct val="0"/>
      </a:spcAft>
      <a:defRPr sz="1234" kern="1200">
        <a:solidFill>
          <a:schemeClr val="tx1"/>
        </a:solidFill>
        <a:latin typeface="+mn-lt"/>
        <a:ea typeface="MS PGothic" panose="020B0600070205080204" pitchFamily="34" charset="-128"/>
        <a:cs typeface="ＭＳ Ｐゴシック" charset="0"/>
      </a:defRPr>
    </a:lvl1pPr>
    <a:lvl2pPr marL="470230" algn="l" defTabSz="470230" rtl="0" eaLnBrk="0" fontAlgn="base" hangingPunct="0">
      <a:spcBef>
        <a:spcPct val="30000"/>
      </a:spcBef>
      <a:spcAft>
        <a:spcPct val="0"/>
      </a:spcAft>
      <a:defRPr sz="1234" kern="1200">
        <a:solidFill>
          <a:schemeClr val="tx1"/>
        </a:solidFill>
        <a:latin typeface="+mn-lt"/>
        <a:ea typeface="MS PGothic" panose="020B0600070205080204" pitchFamily="34" charset="-128"/>
        <a:cs typeface="+mn-cs"/>
      </a:defRPr>
    </a:lvl2pPr>
    <a:lvl3pPr marL="940460" algn="l" defTabSz="470230" rtl="0" eaLnBrk="0" fontAlgn="base" hangingPunct="0">
      <a:spcBef>
        <a:spcPct val="30000"/>
      </a:spcBef>
      <a:spcAft>
        <a:spcPct val="0"/>
      </a:spcAft>
      <a:defRPr sz="1234" kern="1200">
        <a:solidFill>
          <a:schemeClr val="tx1"/>
        </a:solidFill>
        <a:latin typeface="+mn-lt"/>
        <a:ea typeface="MS PGothic" panose="020B0600070205080204" pitchFamily="34" charset="-128"/>
        <a:cs typeface="+mn-cs"/>
      </a:defRPr>
    </a:lvl3pPr>
    <a:lvl4pPr marL="1410691" algn="l" defTabSz="470230" rtl="0" eaLnBrk="0" fontAlgn="base" hangingPunct="0">
      <a:spcBef>
        <a:spcPct val="30000"/>
      </a:spcBef>
      <a:spcAft>
        <a:spcPct val="0"/>
      </a:spcAft>
      <a:defRPr sz="1234" kern="1200">
        <a:solidFill>
          <a:schemeClr val="tx1"/>
        </a:solidFill>
        <a:latin typeface="+mn-lt"/>
        <a:ea typeface="MS PGothic" panose="020B0600070205080204" pitchFamily="34" charset="-128"/>
        <a:cs typeface="+mn-cs"/>
      </a:defRPr>
    </a:lvl4pPr>
    <a:lvl5pPr marL="1880921" algn="l" defTabSz="470230" rtl="0" eaLnBrk="0" fontAlgn="base" hangingPunct="0">
      <a:spcBef>
        <a:spcPct val="30000"/>
      </a:spcBef>
      <a:spcAft>
        <a:spcPct val="0"/>
      </a:spcAft>
      <a:defRPr sz="1234" kern="1200">
        <a:solidFill>
          <a:schemeClr val="tx1"/>
        </a:solidFill>
        <a:latin typeface="+mn-lt"/>
        <a:ea typeface="MS PGothic" panose="020B0600070205080204" pitchFamily="34" charset="-128"/>
        <a:cs typeface="+mn-cs"/>
      </a:defRPr>
    </a:lvl5pPr>
    <a:lvl6pPr marL="2351151" algn="l" defTabSz="470230" rtl="0" eaLnBrk="1" latinLnBrk="0" hangingPunct="1">
      <a:defRPr sz="1234" kern="1200">
        <a:solidFill>
          <a:schemeClr val="tx1"/>
        </a:solidFill>
        <a:latin typeface="+mn-lt"/>
        <a:ea typeface="+mn-ea"/>
        <a:cs typeface="+mn-cs"/>
      </a:defRPr>
    </a:lvl6pPr>
    <a:lvl7pPr marL="2821381" algn="l" defTabSz="470230" rtl="0" eaLnBrk="1" latinLnBrk="0" hangingPunct="1">
      <a:defRPr sz="1234" kern="1200">
        <a:solidFill>
          <a:schemeClr val="tx1"/>
        </a:solidFill>
        <a:latin typeface="+mn-lt"/>
        <a:ea typeface="+mn-ea"/>
        <a:cs typeface="+mn-cs"/>
      </a:defRPr>
    </a:lvl7pPr>
    <a:lvl8pPr marL="3291611" algn="l" defTabSz="470230" rtl="0" eaLnBrk="1" latinLnBrk="0" hangingPunct="1">
      <a:defRPr sz="1234" kern="1200">
        <a:solidFill>
          <a:schemeClr val="tx1"/>
        </a:solidFill>
        <a:latin typeface="+mn-lt"/>
        <a:ea typeface="+mn-ea"/>
        <a:cs typeface="+mn-cs"/>
      </a:defRPr>
    </a:lvl8pPr>
    <a:lvl9pPr marL="3761842" algn="l" defTabSz="470230" rtl="0" eaLnBrk="1" latinLnBrk="0" hangingPunct="1">
      <a:defRPr sz="1234"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6817366"/>
            <a:ext cx="37307520" cy="4704080"/>
          </a:xfrm>
        </p:spPr>
        <p:txBody>
          <a:bodyPr/>
          <a:lstStyle/>
          <a:p>
            <a:r>
              <a:rPr lang="en-US"/>
              <a:t>Click to edit Master title style</a:t>
            </a:r>
          </a:p>
        </p:txBody>
      </p:sp>
      <p:sp>
        <p:nvSpPr>
          <p:cNvPr id="3" name="Subtitle 2"/>
          <p:cNvSpPr>
            <a:spLocks noGrp="1"/>
          </p:cNvSpPr>
          <p:nvPr>
            <p:ph type="subTitle" idx="1"/>
          </p:nvPr>
        </p:nvSpPr>
        <p:spPr>
          <a:xfrm>
            <a:off x="6583680" y="12435840"/>
            <a:ext cx="30723840" cy="5608320"/>
          </a:xfrm>
        </p:spPr>
        <p:txBody>
          <a:bodyPr/>
          <a:lstStyle>
            <a:lvl1pPr marL="0" indent="0" algn="ctr">
              <a:buNone/>
              <a:defRPr>
                <a:solidFill>
                  <a:schemeClr val="tx1">
                    <a:tint val="75000"/>
                  </a:schemeClr>
                </a:solidFill>
              </a:defRPr>
            </a:lvl1pPr>
            <a:lvl2pPr marL="1474225" indent="0" algn="ctr">
              <a:buNone/>
              <a:defRPr>
                <a:solidFill>
                  <a:schemeClr val="tx1">
                    <a:tint val="75000"/>
                  </a:schemeClr>
                </a:solidFill>
              </a:defRPr>
            </a:lvl2pPr>
            <a:lvl3pPr marL="2948448" indent="0" algn="ctr">
              <a:buNone/>
              <a:defRPr>
                <a:solidFill>
                  <a:schemeClr val="tx1">
                    <a:tint val="75000"/>
                  </a:schemeClr>
                </a:solidFill>
              </a:defRPr>
            </a:lvl3pPr>
            <a:lvl4pPr marL="4422674" indent="0" algn="ctr">
              <a:buNone/>
              <a:defRPr>
                <a:solidFill>
                  <a:schemeClr val="tx1">
                    <a:tint val="75000"/>
                  </a:schemeClr>
                </a:solidFill>
              </a:defRPr>
            </a:lvl4pPr>
            <a:lvl5pPr marL="5896899" indent="0" algn="ctr">
              <a:buNone/>
              <a:defRPr>
                <a:solidFill>
                  <a:schemeClr val="tx1">
                    <a:tint val="75000"/>
                  </a:schemeClr>
                </a:solidFill>
              </a:defRPr>
            </a:lvl5pPr>
            <a:lvl6pPr marL="7371122" indent="0" algn="ctr">
              <a:buNone/>
              <a:defRPr>
                <a:solidFill>
                  <a:schemeClr val="tx1">
                    <a:tint val="75000"/>
                  </a:schemeClr>
                </a:solidFill>
              </a:defRPr>
            </a:lvl6pPr>
            <a:lvl7pPr marL="8845348" indent="0" algn="ctr">
              <a:buNone/>
              <a:defRPr>
                <a:solidFill>
                  <a:schemeClr val="tx1">
                    <a:tint val="75000"/>
                  </a:schemeClr>
                </a:solidFill>
              </a:defRPr>
            </a:lvl7pPr>
            <a:lvl8pPr marL="10319573" indent="0" algn="ctr">
              <a:buNone/>
              <a:defRPr>
                <a:solidFill>
                  <a:schemeClr val="tx1">
                    <a:tint val="75000"/>
                  </a:schemeClr>
                </a:solidFill>
              </a:defRPr>
            </a:lvl8pPr>
            <a:lvl9pPr marL="1179379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3919CBAE-FC64-4EFF-90FD-B69259063D9D}" type="datetime1">
              <a:rPr lang="en-US" altLang="en-US"/>
              <a:pPr>
                <a:defRPr/>
              </a:pPr>
              <a:t>7/25/2020</a:t>
            </a:fld>
            <a:endParaRPr lang="en-US" altLang="en-US" dirty="0"/>
          </a:p>
        </p:txBody>
      </p:sp>
      <p:sp>
        <p:nvSpPr>
          <p:cNvPr id="5" name="Footer Placeholder 4"/>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p:cNvSpPr>
            <a:spLocks noGrp="1"/>
          </p:cNvSpPr>
          <p:nvPr>
            <p:ph type="sldNum" sz="quarter" idx="12"/>
          </p:nvPr>
        </p:nvSpPr>
        <p:spPr/>
        <p:txBody>
          <a:bodyPr/>
          <a:lstStyle>
            <a:lvl1pPr>
              <a:defRPr/>
            </a:lvl1pPr>
          </a:lstStyle>
          <a:p>
            <a:pPr>
              <a:defRPr/>
            </a:pPr>
            <a:fld id="{64213014-1A90-49E7-9F03-915C9CD69429}" type="slidenum">
              <a:rPr lang="en-US" altLang="en-US"/>
              <a:pPr>
                <a:defRPr/>
              </a:pPr>
              <a:t>‹#›</a:t>
            </a:fld>
            <a:endParaRPr lang="en-US" altLang="en-US" dirty="0"/>
          </a:p>
        </p:txBody>
      </p:sp>
    </p:spTree>
    <p:extLst>
      <p:ext uri="{BB962C8B-B14F-4D97-AF65-F5344CB8AC3E}">
        <p14:creationId xmlns:p14="http://schemas.microsoft.com/office/powerpoint/2010/main" val="4205252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186D4376-459D-4065-BB54-43EB2670C21A}" type="datetime1">
              <a:rPr lang="en-US" altLang="en-US"/>
              <a:pPr>
                <a:defRPr/>
              </a:pPr>
              <a:t>7/25/2020</a:t>
            </a:fld>
            <a:endParaRPr lang="en-US" altLang="en-US" dirty="0"/>
          </a:p>
        </p:txBody>
      </p:sp>
      <p:sp>
        <p:nvSpPr>
          <p:cNvPr id="5" name="Footer Placeholder 4"/>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p:cNvSpPr>
            <a:spLocks noGrp="1"/>
          </p:cNvSpPr>
          <p:nvPr>
            <p:ph type="sldNum" sz="quarter" idx="12"/>
          </p:nvPr>
        </p:nvSpPr>
        <p:spPr/>
        <p:txBody>
          <a:bodyPr/>
          <a:lstStyle>
            <a:lvl1pPr>
              <a:defRPr/>
            </a:lvl1pPr>
          </a:lstStyle>
          <a:p>
            <a:pPr>
              <a:defRPr/>
            </a:pPr>
            <a:fld id="{BD9FE35A-8664-44CF-BF98-4F881DFED2F0}" type="slidenum">
              <a:rPr lang="en-US" altLang="en-US"/>
              <a:pPr>
                <a:defRPr/>
              </a:pPr>
              <a:t>‹#›</a:t>
            </a:fld>
            <a:endParaRPr lang="en-US" altLang="en-US" dirty="0"/>
          </a:p>
        </p:txBody>
      </p:sp>
    </p:spTree>
    <p:extLst>
      <p:ext uri="{BB962C8B-B14F-4D97-AF65-F5344CB8AC3E}">
        <p14:creationId xmlns:p14="http://schemas.microsoft.com/office/powerpoint/2010/main" val="3975787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742909" y="2458723"/>
            <a:ext cx="47404017" cy="5243068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530849" y="2458723"/>
            <a:ext cx="141480543" cy="5243068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6E88BFE-BA3B-459A-A661-1CC3BB576C44}" type="datetime1">
              <a:rPr lang="en-US" altLang="en-US"/>
              <a:pPr>
                <a:defRPr/>
              </a:pPr>
              <a:t>7/25/2020</a:t>
            </a:fld>
            <a:endParaRPr lang="en-US" altLang="en-US" dirty="0"/>
          </a:p>
        </p:txBody>
      </p:sp>
      <p:sp>
        <p:nvSpPr>
          <p:cNvPr id="5" name="Footer Placeholder 4"/>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p:cNvSpPr>
            <a:spLocks noGrp="1"/>
          </p:cNvSpPr>
          <p:nvPr>
            <p:ph type="sldNum" sz="quarter" idx="12"/>
          </p:nvPr>
        </p:nvSpPr>
        <p:spPr/>
        <p:txBody>
          <a:bodyPr/>
          <a:lstStyle>
            <a:lvl1pPr>
              <a:defRPr/>
            </a:lvl1pPr>
          </a:lstStyle>
          <a:p>
            <a:pPr>
              <a:defRPr/>
            </a:pPr>
            <a:fld id="{07E74B7F-27B8-44B1-B4DE-A5FC44B1ACB0}" type="slidenum">
              <a:rPr lang="en-US" altLang="en-US"/>
              <a:pPr>
                <a:defRPr/>
              </a:pPr>
              <a:t>‹#›</a:t>
            </a:fld>
            <a:endParaRPr lang="en-US" altLang="en-US" dirty="0"/>
          </a:p>
        </p:txBody>
      </p:sp>
    </p:spTree>
    <p:extLst>
      <p:ext uri="{BB962C8B-B14F-4D97-AF65-F5344CB8AC3E}">
        <p14:creationId xmlns:p14="http://schemas.microsoft.com/office/powerpoint/2010/main" val="225318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4DFB9CF8-EF69-41CE-963A-BA5C25FDC63C}" type="datetime1">
              <a:rPr lang="en-US" altLang="en-US"/>
              <a:pPr>
                <a:defRPr/>
              </a:pPr>
              <a:t>7/25/2020</a:t>
            </a:fld>
            <a:endParaRPr lang="en-US" altLang="en-US" dirty="0"/>
          </a:p>
        </p:txBody>
      </p:sp>
      <p:sp>
        <p:nvSpPr>
          <p:cNvPr id="5" name="Footer Placeholder 4"/>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p:cNvSpPr>
            <a:spLocks noGrp="1"/>
          </p:cNvSpPr>
          <p:nvPr>
            <p:ph type="sldNum" sz="quarter" idx="12"/>
          </p:nvPr>
        </p:nvSpPr>
        <p:spPr/>
        <p:txBody>
          <a:bodyPr/>
          <a:lstStyle>
            <a:lvl1pPr>
              <a:defRPr/>
            </a:lvl1pPr>
          </a:lstStyle>
          <a:p>
            <a:pPr>
              <a:defRPr/>
            </a:pPr>
            <a:fld id="{7076BB2C-C2F2-475E-9236-C4C5C8771AF3}" type="slidenum">
              <a:rPr lang="en-US" altLang="en-US"/>
              <a:pPr>
                <a:defRPr/>
              </a:pPr>
              <a:t>‹#›</a:t>
            </a:fld>
            <a:endParaRPr lang="en-US" altLang="en-US" dirty="0"/>
          </a:p>
        </p:txBody>
      </p:sp>
    </p:spTree>
    <p:extLst>
      <p:ext uri="{BB962C8B-B14F-4D97-AF65-F5344CB8AC3E}">
        <p14:creationId xmlns:p14="http://schemas.microsoft.com/office/powerpoint/2010/main" val="2151868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14102081"/>
            <a:ext cx="37307520" cy="4358640"/>
          </a:xfrm>
        </p:spPr>
        <p:txBody>
          <a:bodyPr anchor="t"/>
          <a:lstStyle>
            <a:lvl1pPr algn="l">
              <a:defRPr sz="12800" b="1" cap="all"/>
            </a:lvl1pPr>
          </a:lstStyle>
          <a:p>
            <a:r>
              <a:rPr lang="en-US"/>
              <a:t>Click to edit Master title style</a:t>
            </a:r>
          </a:p>
        </p:txBody>
      </p:sp>
      <p:sp>
        <p:nvSpPr>
          <p:cNvPr id="3" name="Text Placeholder 2"/>
          <p:cNvSpPr>
            <a:spLocks noGrp="1"/>
          </p:cNvSpPr>
          <p:nvPr>
            <p:ph type="body" idx="1"/>
          </p:nvPr>
        </p:nvSpPr>
        <p:spPr>
          <a:xfrm>
            <a:off x="3467103" y="9301487"/>
            <a:ext cx="37307520" cy="4800599"/>
          </a:xfrm>
        </p:spPr>
        <p:txBody>
          <a:bodyPr anchor="b"/>
          <a:lstStyle>
            <a:lvl1pPr marL="0" indent="0">
              <a:buNone/>
              <a:defRPr sz="6500">
                <a:solidFill>
                  <a:schemeClr val="tx1">
                    <a:tint val="75000"/>
                  </a:schemeClr>
                </a:solidFill>
              </a:defRPr>
            </a:lvl1pPr>
            <a:lvl2pPr marL="1474225" indent="0">
              <a:buNone/>
              <a:defRPr sz="5700">
                <a:solidFill>
                  <a:schemeClr val="tx1">
                    <a:tint val="75000"/>
                  </a:schemeClr>
                </a:solidFill>
              </a:defRPr>
            </a:lvl2pPr>
            <a:lvl3pPr marL="2948448" indent="0">
              <a:buNone/>
              <a:defRPr sz="5200">
                <a:solidFill>
                  <a:schemeClr val="tx1">
                    <a:tint val="75000"/>
                  </a:schemeClr>
                </a:solidFill>
              </a:defRPr>
            </a:lvl3pPr>
            <a:lvl4pPr marL="4422674" indent="0">
              <a:buNone/>
              <a:defRPr sz="4500">
                <a:solidFill>
                  <a:schemeClr val="tx1">
                    <a:tint val="75000"/>
                  </a:schemeClr>
                </a:solidFill>
              </a:defRPr>
            </a:lvl4pPr>
            <a:lvl5pPr marL="5896899" indent="0">
              <a:buNone/>
              <a:defRPr sz="4500">
                <a:solidFill>
                  <a:schemeClr val="tx1">
                    <a:tint val="75000"/>
                  </a:schemeClr>
                </a:solidFill>
              </a:defRPr>
            </a:lvl5pPr>
            <a:lvl6pPr marL="7371122" indent="0">
              <a:buNone/>
              <a:defRPr sz="4500">
                <a:solidFill>
                  <a:schemeClr val="tx1">
                    <a:tint val="75000"/>
                  </a:schemeClr>
                </a:solidFill>
              </a:defRPr>
            </a:lvl6pPr>
            <a:lvl7pPr marL="8845348" indent="0">
              <a:buNone/>
              <a:defRPr sz="4500">
                <a:solidFill>
                  <a:schemeClr val="tx1">
                    <a:tint val="75000"/>
                  </a:schemeClr>
                </a:solidFill>
              </a:defRPr>
            </a:lvl7pPr>
            <a:lvl8pPr marL="10319573" indent="0">
              <a:buNone/>
              <a:defRPr sz="4500">
                <a:solidFill>
                  <a:schemeClr val="tx1">
                    <a:tint val="75000"/>
                  </a:schemeClr>
                </a:solidFill>
              </a:defRPr>
            </a:lvl8pPr>
            <a:lvl9pPr marL="11793798" indent="0">
              <a:buNone/>
              <a:defRPr sz="45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29EAE8B6-BB81-4DAD-974E-73E05E9DE8F3}" type="datetime1">
              <a:rPr lang="en-US" altLang="en-US"/>
              <a:pPr>
                <a:defRPr/>
              </a:pPr>
              <a:t>7/25/2020</a:t>
            </a:fld>
            <a:endParaRPr lang="en-US" altLang="en-US" dirty="0"/>
          </a:p>
        </p:txBody>
      </p:sp>
      <p:sp>
        <p:nvSpPr>
          <p:cNvPr id="5" name="Footer Placeholder 4"/>
          <p:cNvSpPr>
            <a:spLocks noGrp="1"/>
          </p:cNvSpPr>
          <p:nvPr>
            <p:ph type="ftr" sz="quarter" idx="11"/>
          </p:nvPr>
        </p:nvSpPr>
        <p:spPr/>
        <p:txBody>
          <a:bodyPr/>
          <a:lstStyle>
            <a:lvl1pPr>
              <a:defRPr/>
            </a:lvl1pPr>
          </a:lstStyle>
          <a:p>
            <a:pPr>
              <a:defRPr/>
            </a:pPr>
            <a:endParaRPr lang="en-US" altLang="en-US" dirty="0"/>
          </a:p>
        </p:txBody>
      </p:sp>
      <p:sp>
        <p:nvSpPr>
          <p:cNvPr id="6" name="Slide Number Placeholder 5"/>
          <p:cNvSpPr>
            <a:spLocks noGrp="1"/>
          </p:cNvSpPr>
          <p:nvPr>
            <p:ph type="sldNum" sz="quarter" idx="12"/>
          </p:nvPr>
        </p:nvSpPr>
        <p:spPr/>
        <p:txBody>
          <a:bodyPr/>
          <a:lstStyle>
            <a:lvl1pPr>
              <a:defRPr/>
            </a:lvl1pPr>
          </a:lstStyle>
          <a:p>
            <a:pPr>
              <a:defRPr/>
            </a:pPr>
            <a:fld id="{736E1E93-EA9B-40DB-9678-E6AFF779B7A5}" type="slidenum">
              <a:rPr lang="en-US" altLang="en-US"/>
              <a:pPr>
                <a:defRPr/>
              </a:pPr>
              <a:t>‹#›</a:t>
            </a:fld>
            <a:endParaRPr lang="en-US" altLang="en-US" dirty="0"/>
          </a:p>
        </p:txBody>
      </p:sp>
    </p:spTree>
    <p:extLst>
      <p:ext uri="{BB962C8B-B14F-4D97-AF65-F5344CB8AC3E}">
        <p14:creationId xmlns:p14="http://schemas.microsoft.com/office/powerpoint/2010/main" val="3340599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530845" y="14335768"/>
            <a:ext cx="94442281" cy="40553641"/>
          </a:xfrm>
        </p:spPr>
        <p:txBody>
          <a:bodyPr/>
          <a:lstStyle>
            <a:lvl1pPr>
              <a:defRPr sz="9000"/>
            </a:lvl1pPr>
            <a:lvl2pPr>
              <a:defRPr sz="7800"/>
            </a:lvl2pPr>
            <a:lvl3pPr>
              <a:defRPr sz="6500"/>
            </a:lvl3pPr>
            <a:lvl4pPr>
              <a:defRPr sz="5700"/>
            </a:lvl4pPr>
            <a:lvl5pPr>
              <a:defRPr sz="5700"/>
            </a:lvl5pPr>
            <a:lvl6pPr>
              <a:defRPr sz="5700"/>
            </a:lvl6pPr>
            <a:lvl7pPr>
              <a:defRPr sz="5700"/>
            </a:lvl7pPr>
            <a:lvl8pPr>
              <a:defRPr sz="5700"/>
            </a:lvl8pPr>
            <a:lvl9pPr>
              <a:defRPr sz="5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5704645" y="14335768"/>
            <a:ext cx="94442281" cy="40553641"/>
          </a:xfrm>
        </p:spPr>
        <p:txBody>
          <a:bodyPr/>
          <a:lstStyle>
            <a:lvl1pPr>
              <a:defRPr sz="9000"/>
            </a:lvl1pPr>
            <a:lvl2pPr>
              <a:defRPr sz="7800"/>
            </a:lvl2pPr>
            <a:lvl3pPr>
              <a:defRPr sz="6500"/>
            </a:lvl3pPr>
            <a:lvl4pPr>
              <a:defRPr sz="5700"/>
            </a:lvl4pPr>
            <a:lvl5pPr>
              <a:defRPr sz="5700"/>
            </a:lvl5pPr>
            <a:lvl6pPr>
              <a:defRPr sz="5700"/>
            </a:lvl6pPr>
            <a:lvl7pPr>
              <a:defRPr sz="5700"/>
            </a:lvl7pPr>
            <a:lvl8pPr>
              <a:defRPr sz="5700"/>
            </a:lvl8pPr>
            <a:lvl9pPr>
              <a:defRPr sz="5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D072DE39-29E4-48D8-AE28-A867120F4696}" type="datetime1">
              <a:rPr lang="en-US" altLang="en-US"/>
              <a:pPr>
                <a:defRPr/>
              </a:pPr>
              <a:t>7/25/2020</a:t>
            </a:fld>
            <a:endParaRPr lang="en-US" altLang="en-US" dirty="0"/>
          </a:p>
        </p:txBody>
      </p:sp>
      <p:sp>
        <p:nvSpPr>
          <p:cNvPr id="6" name="Footer Placeholder 4"/>
          <p:cNvSpPr>
            <a:spLocks noGrp="1"/>
          </p:cNvSpPr>
          <p:nvPr>
            <p:ph type="ftr" sz="quarter" idx="11"/>
          </p:nvPr>
        </p:nvSpPr>
        <p:spPr/>
        <p:txBody>
          <a:bodyPr/>
          <a:lstStyle>
            <a:lvl1pPr>
              <a:defRPr/>
            </a:lvl1pPr>
          </a:lstStyle>
          <a:p>
            <a:pPr>
              <a:defRPr/>
            </a:pPr>
            <a:endParaRPr lang="en-US" altLang="en-US" dirty="0"/>
          </a:p>
        </p:txBody>
      </p:sp>
      <p:sp>
        <p:nvSpPr>
          <p:cNvPr id="7" name="Slide Number Placeholder 5"/>
          <p:cNvSpPr>
            <a:spLocks noGrp="1"/>
          </p:cNvSpPr>
          <p:nvPr>
            <p:ph type="sldNum" sz="quarter" idx="12"/>
          </p:nvPr>
        </p:nvSpPr>
        <p:spPr/>
        <p:txBody>
          <a:bodyPr/>
          <a:lstStyle>
            <a:lvl1pPr>
              <a:defRPr/>
            </a:lvl1pPr>
          </a:lstStyle>
          <a:p>
            <a:pPr>
              <a:defRPr/>
            </a:pPr>
            <a:fld id="{2FD414B5-7DC3-4C99-BD9B-BA526C2FEE12}" type="slidenum">
              <a:rPr lang="en-US" altLang="en-US"/>
              <a:pPr>
                <a:defRPr/>
              </a:pPr>
              <a:t>‹#›</a:t>
            </a:fld>
            <a:endParaRPr lang="en-US" altLang="en-US" dirty="0"/>
          </a:p>
        </p:txBody>
      </p:sp>
    </p:spTree>
    <p:extLst>
      <p:ext uri="{BB962C8B-B14F-4D97-AF65-F5344CB8AC3E}">
        <p14:creationId xmlns:p14="http://schemas.microsoft.com/office/powerpoint/2010/main" val="3890101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40320" y="409896"/>
            <a:ext cx="28128685" cy="2169159"/>
          </a:xfrm>
        </p:spPr>
        <p:txBody>
          <a:bodyPr>
            <a:noAutofit/>
          </a:bodyPr>
          <a:lstStyle>
            <a:lvl1pPr>
              <a:defRPr sz="4400">
                <a:latin typeface="Arial"/>
                <a:cs typeface="Arial"/>
              </a:defRPr>
            </a:lvl1pPr>
          </a:lstStyle>
          <a:p>
            <a:r>
              <a:rPr lang="en-US" dirty="0"/>
              <a:t>Click to edit Master title style</a:t>
            </a:r>
          </a:p>
        </p:txBody>
      </p:sp>
      <p:sp>
        <p:nvSpPr>
          <p:cNvPr id="4" name="Content Placeholder 3"/>
          <p:cNvSpPr>
            <a:spLocks noGrp="1"/>
          </p:cNvSpPr>
          <p:nvPr>
            <p:ph sz="half" idx="2"/>
          </p:nvPr>
        </p:nvSpPr>
        <p:spPr>
          <a:xfrm>
            <a:off x="381005" y="3135090"/>
            <a:ext cx="13700761" cy="18200914"/>
          </a:xfrm>
        </p:spPr>
        <p:txBody>
          <a:bodyPr>
            <a:normAutofit/>
          </a:bodyPr>
          <a:lstStyle>
            <a:lvl1pPr marL="410256" indent="-410256">
              <a:buNone/>
              <a:defRPr sz="2900">
                <a:latin typeface="Arial"/>
                <a:cs typeface="Arial"/>
              </a:defRPr>
            </a:lvl1pPr>
            <a:lvl2pPr marL="793247" indent="-655629">
              <a:buFont typeface="Wingdings" charset="2"/>
              <a:buChar char="Ø"/>
              <a:defRPr sz="2300">
                <a:latin typeface="Arial"/>
                <a:cs typeface="Arial"/>
              </a:defRPr>
            </a:lvl2pPr>
            <a:lvl3pPr marL="929565" indent="-546573">
              <a:defRPr sz="1900">
                <a:latin typeface="Arial"/>
                <a:cs typeface="Arial"/>
              </a:defRPr>
            </a:lvl3pPr>
            <a:lvl4pPr marL="1202201" indent="-655629">
              <a:defRPr sz="1600">
                <a:latin typeface="Arial"/>
                <a:cs typeface="Arial"/>
              </a:defRPr>
            </a:lvl4pPr>
            <a:lvl5pPr marL="1448875" indent="-1448875">
              <a:defRPr sz="2300"/>
            </a:lvl5pPr>
            <a:lvl6pPr>
              <a:defRPr sz="5200"/>
            </a:lvl6pPr>
            <a:lvl7pPr>
              <a:defRPr sz="5200"/>
            </a:lvl7pPr>
            <a:lvl8pPr>
              <a:defRPr sz="5200"/>
            </a:lvl8pPr>
            <a:lvl9pPr>
              <a:defRPr sz="5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Content Placeholder 3"/>
          <p:cNvSpPr>
            <a:spLocks noGrp="1"/>
          </p:cNvSpPr>
          <p:nvPr>
            <p:ph sz="half" idx="10"/>
          </p:nvPr>
        </p:nvSpPr>
        <p:spPr>
          <a:xfrm>
            <a:off x="14980925" y="3135090"/>
            <a:ext cx="13700761" cy="18200914"/>
          </a:xfrm>
        </p:spPr>
        <p:txBody>
          <a:bodyPr>
            <a:normAutofit/>
          </a:bodyPr>
          <a:lstStyle>
            <a:lvl1pPr marL="410256" indent="-410256">
              <a:buNone/>
              <a:defRPr sz="2900">
                <a:latin typeface="Arial"/>
                <a:cs typeface="Arial"/>
              </a:defRPr>
            </a:lvl1pPr>
            <a:lvl2pPr marL="793247" indent="-655629">
              <a:buFont typeface="Wingdings" charset="2"/>
              <a:buChar char="Ø"/>
              <a:defRPr sz="2300">
                <a:latin typeface="Arial"/>
                <a:cs typeface="Arial"/>
              </a:defRPr>
            </a:lvl2pPr>
            <a:lvl3pPr marL="929565" indent="-546573">
              <a:defRPr sz="1900">
                <a:latin typeface="Arial"/>
                <a:cs typeface="Arial"/>
              </a:defRPr>
            </a:lvl3pPr>
            <a:lvl4pPr marL="1202201" indent="-655629">
              <a:defRPr sz="1600">
                <a:latin typeface="Arial"/>
                <a:cs typeface="Arial"/>
              </a:defRPr>
            </a:lvl4pPr>
            <a:lvl5pPr marL="1448875" indent="-1448875">
              <a:defRPr sz="2300"/>
            </a:lvl5pPr>
            <a:lvl6pPr>
              <a:defRPr sz="5200"/>
            </a:lvl6pPr>
            <a:lvl7pPr>
              <a:defRPr sz="5200"/>
            </a:lvl7pPr>
            <a:lvl8pPr>
              <a:defRPr sz="5200"/>
            </a:lvl8pPr>
            <a:lvl9pPr>
              <a:defRPr sz="5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Content Placeholder 3"/>
          <p:cNvSpPr>
            <a:spLocks noGrp="1"/>
          </p:cNvSpPr>
          <p:nvPr>
            <p:ph sz="half" idx="11"/>
          </p:nvPr>
        </p:nvSpPr>
        <p:spPr>
          <a:xfrm>
            <a:off x="29580845" y="3135090"/>
            <a:ext cx="13700761" cy="18200914"/>
          </a:xfrm>
        </p:spPr>
        <p:txBody>
          <a:bodyPr>
            <a:normAutofit/>
          </a:bodyPr>
          <a:lstStyle>
            <a:lvl1pPr marL="410256" indent="-410256">
              <a:buNone/>
              <a:defRPr sz="2900">
                <a:latin typeface="Arial"/>
                <a:cs typeface="Arial"/>
              </a:defRPr>
            </a:lvl1pPr>
            <a:lvl2pPr marL="793247" indent="-655629">
              <a:buFont typeface="Wingdings" charset="2"/>
              <a:buChar char="Ø"/>
              <a:defRPr sz="2300">
                <a:latin typeface="Arial"/>
                <a:cs typeface="Arial"/>
              </a:defRPr>
            </a:lvl2pPr>
            <a:lvl3pPr marL="929565" indent="-546573">
              <a:defRPr sz="1900">
                <a:latin typeface="Arial"/>
                <a:cs typeface="Arial"/>
              </a:defRPr>
            </a:lvl3pPr>
            <a:lvl4pPr marL="1202201" indent="-655629">
              <a:defRPr sz="1600">
                <a:latin typeface="Arial"/>
                <a:cs typeface="Arial"/>
              </a:defRPr>
            </a:lvl4pPr>
            <a:lvl5pPr marL="1448875" indent="-1448875">
              <a:defRPr sz="2300"/>
            </a:lvl5pPr>
            <a:lvl6pPr>
              <a:defRPr sz="5200"/>
            </a:lvl6pPr>
            <a:lvl7pPr>
              <a:defRPr sz="5200"/>
            </a:lvl7pPr>
            <a:lvl8pPr>
              <a:defRPr sz="5200"/>
            </a:lvl8pPr>
            <a:lvl9pPr>
              <a:defRPr sz="5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665498" y="159026"/>
            <a:ext cx="4357991" cy="2641146"/>
          </a:xfrm>
          <a:prstGeom prst="rect">
            <a:avLst/>
          </a:prstGeom>
        </p:spPr>
      </p:pic>
    </p:spTree>
    <p:extLst>
      <p:ext uri="{BB962C8B-B14F-4D97-AF65-F5344CB8AC3E}">
        <p14:creationId xmlns:p14="http://schemas.microsoft.com/office/powerpoint/2010/main" val="830959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3F5B3A07-A7CE-40D3-A410-EDF9A4B1C01F}" type="datetime1">
              <a:rPr lang="en-US" altLang="en-US"/>
              <a:pPr>
                <a:defRPr/>
              </a:pPr>
              <a:t>7/25/2020</a:t>
            </a:fld>
            <a:endParaRPr lang="en-US" altLang="en-US" dirty="0"/>
          </a:p>
        </p:txBody>
      </p:sp>
      <p:sp>
        <p:nvSpPr>
          <p:cNvPr id="4" name="Footer Placeholder 4"/>
          <p:cNvSpPr>
            <a:spLocks noGrp="1"/>
          </p:cNvSpPr>
          <p:nvPr>
            <p:ph type="ftr" sz="quarter" idx="11"/>
          </p:nvPr>
        </p:nvSpPr>
        <p:spPr/>
        <p:txBody>
          <a:bodyPr/>
          <a:lstStyle>
            <a:lvl1pPr>
              <a:defRPr/>
            </a:lvl1pPr>
          </a:lstStyle>
          <a:p>
            <a:pPr>
              <a:defRPr/>
            </a:pPr>
            <a:endParaRPr lang="en-US" altLang="en-US" dirty="0"/>
          </a:p>
        </p:txBody>
      </p:sp>
      <p:sp>
        <p:nvSpPr>
          <p:cNvPr id="5" name="Slide Number Placeholder 5"/>
          <p:cNvSpPr>
            <a:spLocks noGrp="1"/>
          </p:cNvSpPr>
          <p:nvPr>
            <p:ph type="sldNum" sz="quarter" idx="12"/>
          </p:nvPr>
        </p:nvSpPr>
        <p:spPr/>
        <p:txBody>
          <a:bodyPr/>
          <a:lstStyle>
            <a:lvl1pPr>
              <a:defRPr/>
            </a:lvl1pPr>
          </a:lstStyle>
          <a:p>
            <a:pPr>
              <a:defRPr/>
            </a:pPr>
            <a:fld id="{3AFFC319-7D79-44E8-8922-263723B620C8}" type="slidenum">
              <a:rPr lang="en-US" altLang="en-US"/>
              <a:pPr>
                <a:defRPr/>
              </a:pPr>
              <a:t>‹#›</a:t>
            </a:fld>
            <a:endParaRPr lang="en-US" altLang="en-US" dirty="0"/>
          </a:p>
        </p:txBody>
      </p:sp>
    </p:spTree>
    <p:extLst>
      <p:ext uri="{BB962C8B-B14F-4D97-AF65-F5344CB8AC3E}">
        <p14:creationId xmlns:p14="http://schemas.microsoft.com/office/powerpoint/2010/main" val="514199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4DD03833-CE8C-4F8B-95CB-3A9B6255852C}" type="datetime1">
              <a:rPr lang="en-US" altLang="en-US"/>
              <a:pPr>
                <a:defRPr/>
              </a:pPr>
              <a:t>7/25/2020</a:t>
            </a:fld>
            <a:endParaRPr lang="en-US" altLang="en-US" dirty="0"/>
          </a:p>
        </p:txBody>
      </p:sp>
      <p:sp>
        <p:nvSpPr>
          <p:cNvPr id="3" name="Footer Placeholder 4"/>
          <p:cNvSpPr>
            <a:spLocks noGrp="1"/>
          </p:cNvSpPr>
          <p:nvPr>
            <p:ph type="ftr" sz="quarter" idx="11"/>
          </p:nvPr>
        </p:nvSpPr>
        <p:spPr/>
        <p:txBody>
          <a:bodyPr/>
          <a:lstStyle>
            <a:lvl1pPr>
              <a:defRPr/>
            </a:lvl1pPr>
          </a:lstStyle>
          <a:p>
            <a:pPr>
              <a:defRPr/>
            </a:pPr>
            <a:endParaRPr lang="en-US" altLang="en-US" dirty="0"/>
          </a:p>
        </p:txBody>
      </p:sp>
      <p:sp>
        <p:nvSpPr>
          <p:cNvPr id="4" name="Slide Number Placeholder 5"/>
          <p:cNvSpPr>
            <a:spLocks noGrp="1"/>
          </p:cNvSpPr>
          <p:nvPr>
            <p:ph type="sldNum" sz="quarter" idx="12"/>
          </p:nvPr>
        </p:nvSpPr>
        <p:spPr/>
        <p:txBody>
          <a:bodyPr/>
          <a:lstStyle>
            <a:lvl1pPr>
              <a:defRPr/>
            </a:lvl1pPr>
          </a:lstStyle>
          <a:p>
            <a:pPr>
              <a:defRPr/>
            </a:pPr>
            <a:fld id="{CA0319E6-A96F-404B-A526-EF4A8ECEB680}" type="slidenum">
              <a:rPr lang="en-US" altLang="en-US"/>
              <a:pPr>
                <a:defRPr/>
              </a:pPr>
              <a:t>‹#›</a:t>
            </a:fld>
            <a:endParaRPr lang="en-US" altLang="en-US" dirty="0"/>
          </a:p>
        </p:txBody>
      </p:sp>
    </p:spTree>
    <p:extLst>
      <p:ext uri="{BB962C8B-B14F-4D97-AF65-F5344CB8AC3E}">
        <p14:creationId xmlns:p14="http://schemas.microsoft.com/office/powerpoint/2010/main" val="1717521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9" y="873760"/>
            <a:ext cx="14439903" cy="3718560"/>
          </a:xfrm>
        </p:spPr>
        <p:txBody>
          <a:bodyPr anchor="b"/>
          <a:lstStyle>
            <a:lvl1pPr algn="l">
              <a:defRPr sz="6500" b="1"/>
            </a:lvl1pPr>
          </a:lstStyle>
          <a:p>
            <a:r>
              <a:rPr lang="en-US"/>
              <a:t>Click to edit Master title style</a:t>
            </a:r>
          </a:p>
        </p:txBody>
      </p:sp>
      <p:sp>
        <p:nvSpPr>
          <p:cNvPr id="3" name="Content Placeholder 2"/>
          <p:cNvSpPr>
            <a:spLocks noGrp="1"/>
          </p:cNvSpPr>
          <p:nvPr>
            <p:ph idx="1"/>
          </p:nvPr>
        </p:nvSpPr>
        <p:spPr>
          <a:xfrm>
            <a:off x="17160244" y="873766"/>
            <a:ext cx="24536400" cy="18729961"/>
          </a:xfrm>
        </p:spPr>
        <p:txBody>
          <a:bodyPr/>
          <a:lstStyle>
            <a:lvl1pPr>
              <a:defRPr sz="10200"/>
            </a:lvl1pPr>
            <a:lvl2pPr>
              <a:defRPr sz="9000"/>
            </a:lvl2pPr>
            <a:lvl3pPr>
              <a:defRPr sz="7800"/>
            </a:lvl3pPr>
            <a:lvl4pPr>
              <a:defRPr sz="6500"/>
            </a:lvl4pPr>
            <a:lvl5pPr>
              <a:defRPr sz="6500"/>
            </a:lvl5pPr>
            <a:lvl6pPr>
              <a:defRPr sz="6500"/>
            </a:lvl6pPr>
            <a:lvl7pPr>
              <a:defRPr sz="6500"/>
            </a:lvl7pPr>
            <a:lvl8pPr>
              <a:defRPr sz="6500"/>
            </a:lvl8pPr>
            <a:lvl9pPr>
              <a:defRPr sz="6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9" y="4592326"/>
            <a:ext cx="14439903" cy="15011401"/>
          </a:xfrm>
        </p:spPr>
        <p:txBody>
          <a:bodyPr/>
          <a:lstStyle>
            <a:lvl1pPr marL="0" indent="0">
              <a:buNone/>
              <a:defRPr sz="4500"/>
            </a:lvl1pPr>
            <a:lvl2pPr marL="1474225" indent="0">
              <a:buNone/>
              <a:defRPr sz="3900"/>
            </a:lvl2pPr>
            <a:lvl3pPr marL="2948448" indent="0">
              <a:buNone/>
              <a:defRPr sz="3100"/>
            </a:lvl3pPr>
            <a:lvl4pPr marL="4422674" indent="0">
              <a:buNone/>
              <a:defRPr sz="2800"/>
            </a:lvl4pPr>
            <a:lvl5pPr marL="5896899" indent="0">
              <a:buNone/>
              <a:defRPr sz="2800"/>
            </a:lvl5pPr>
            <a:lvl6pPr marL="7371122" indent="0">
              <a:buNone/>
              <a:defRPr sz="2800"/>
            </a:lvl6pPr>
            <a:lvl7pPr marL="8845348" indent="0">
              <a:buNone/>
              <a:defRPr sz="2800"/>
            </a:lvl7pPr>
            <a:lvl8pPr marL="10319573" indent="0">
              <a:buNone/>
              <a:defRPr sz="2800"/>
            </a:lvl8pPr>
            <a:lvl9pPr marL="11793798" indent="0">
              <a:buNone/>
              <a:defRPr sz="28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C2521F4-F525-4A00-B403-8BBE24F546DB}" type="datetime1">
              <a:rPr lang="en-US" altLang="en-US"/>
              <a:pPr>
                <a:defRPr/>
              </a:pPr>
              <a:t>7/25/2020</a:t>
            </a:fld>
            <a:endParaRPr lang="en-US" altLang="en-US" dirty="0"/>
          </a:p>
        </p:txBody>
      </p:sp>
      <p:sp>
        <p:nvSpPr>
          <p:cNvPr id="6" name="Footer Placeholder 4"/>
          <p:cNvSpPr>
            <a:spLocks noGrp="1"/>
          </p:cNvSpPr>
          <p:nvPr>
            <p:ph type="ftr" sz="quarter" idx="11"/>
          </p:nvPr>
        </p:nvSpPr>
        <p:spPr/>
        <p:txBody>
          <a:bodyPr/>
          <a:lstStyle>
            <a:lvl1pPr>
              <a:defRPr/>
            </a:lvl1pPr>
          </a:lstStyle>
          <a:p>
            <a:pPr>
              <a:defRPr/>
            </a:pPr>
            <a:endParaRPr lang="en-US" altLang="en-US" dirty="0"/>
          </a:p>
        </p:txBody>
      </p:sp>
      <p:sp>
        <p:nvSpPr>
          <p:cNvPr id="7" name="Slide Number Placeholder 5"/>
          <p:cNvSpPr>
            <a:spLocks noGrp="1"/>
          </p:cNvSpPr>
          <p:nvPr>
            <p:ph type="sldNum" sz="quarter" idx="12"/>
          </p:nvPr>
        </p:nvSpPr>
        <p:spPr/>
        <p:txBody>
          <a:bodyPr/>
          <a:lstStyle>
            <a:lvl1pPr>
              <a:defRPr/>
            </a:lvl1pPr>
          </a:lstStyle>
          <a:p>
            <a:pPr>
              <a:defRPr/>
            </a:pPr>
            <a:fld id="{9630ABBB-E03B-4760-8313-C632A5074D40}" type="slidenum">
              <a:rPr lang="en-US" altLang="en-US"/>
              <a:pPr>
                <a:defRPr/>
              </a:pPr>
              <a:t>‹#›</a:t>
            </a:fld>
            <a:endParaRPr lang="en-US" altLang="en-US" dirty="0"/>
          </a:p>
        </p:txBody>
      </p:sp>
    </p:spTree>
    <p:extLst>
      <p:ext uri="{BB962C8B-B14F-4D97-AF65-F5344CB8AC3E}">
        <p14:creationId xmlns:p14="http://schemas.microsoft.com/office/powerpoint/2010/main" val="3459981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15361927"/>
            <a:ext cx="26334720" cy="1813561"/>
          </a:xfrm>
        </p:spPr>
        <p:txBody>
          <a:bodyPr anchor="b"/>
          <a:lstStyle>
            <a:lvl1pPr algn="l">
              <a:defRPr sz="6500" b="1"/>
            </a:lvl1pPr>
          </a:lstStyle>
          <a:p>
            <a:r>
              <a:rPr lang="en-US"/>
              <a:t>Click to edit Master title style</a:t>
            </a:r>
          </a:p>
        </p:txBody>
      </p:sp>
      <p:sp>
        <p:nvSpPr>
          <p:cNvPr id="3" name="Picture Placeholder 2"/>
          <p:cNvSpPr>
            <a:spLocks noGrp="1"/>
          </p:cNvSpPr>
          <p:nvPr>
            <p:ph type="pic" idx="1"/>
          </p:nvPr>
        </p:nvSpPr>
        <p:spPr>
          <a:xfrm>
            <a:off x="8602983" y="1960880"/>
            <a:ext cx="26334720" cy="13167360"/>
          </a:xfrm>
        </p:spPr>
        <p:txBody>
          <a:bodyPr rtlCol="0">
            <a:normAutofit/>
          </a:bodyPr>
          <a:lstStyle>
            <a:lvl1pPr marL="0" indent="0">
              <a:buNone/>
              <a:defRPr sz="10200"/>
            </a:lvl1pPr>
            <a:lvl2pPr marL="1474225" indent="0">
              <a:buNone/>
              <a:defRPr sz="9000"/>
            </a:lvl2pPr>
            <a:lvl3pPr marL="2948448" indent="0">
              <a:buNone/>
              <a:defRPr sz="7800"/>
            </a:lvl3pPr>
            <a:lvl4pPr marL="4422674" indent="0">
              <a:buNone/>
              <a:defRPr sz="6500"/>
            </a:lvl4pPr>
            <a:lvl5pPr marL="5896899" indent="0">
              <a:buNone/>
              <a:defRPr sz="6500"/>
            </a:lvl5pPr>
            <a:lvl6pPr marL="7371122" indent="0">
              <a:buNone/>
              <a:defRPr sz="6500"/>
            </a:lvl6pPr>
            <a:lvl7pPr marL="8845348" indent="0">
              <a:buNone/>
              <a:defRPr sz="6500"/>
            </a:lvl7pPr>
            <a:lvl8pPr marL="10319573" indent="0">
              <a:buNone/>
              <a:defRPr sz="6500"/>
            </a:lvl8pPr>
            <a:lvl9pPr marL="11793798" indent="0">
              <a:buNone/>
              <a:defRPr sz="6500"/>
            </a:lvl9pPr>
          </a:lstStyle>
          <a:p>
            <a:pPr lvl="0"/>
            <a:endParaRPr lang="en-US" noProof="0" dirty="0"/>
          </a:p>
        </p:txBody>
      </p:sp>
      <p:sp>
        <p:nvSpPr>
          <p:cNvPr id="4" name="Text Placeholder 3"/>
          <p:cNvSpPr>
            <a:spLocks noGrp="1"/>
          </p:cNvSpPr>
          <p:nvPr>
            <p:ph type="body" sz="half" idx="2"/>
          </p:nvPr>
        </p:nvSpPr>
        <p:spPr>
          <a:xfrm>
            <a:off x="8602983" y="17175488"/>
            <a:ext cx="26334720" cy="2575559"/>
          </a:xfrm>
        </p:spPr>
        <p:txBody>
          <a:bodyPr/>
          <a:lstStyle>
            <a:lvl1pPr marL="0" indent="0">
              <a:buNone/>
              <a:defRPr sz="4500"/>
            </a:lvl1pPr>
            <a:lvl2pPr marL="1474225" indent="0">
              <a:buNone/>
              <a:defRPr sz="3900"/>
            </a:lvl2pPr>
            <a:lvl3pPr marL="2948448" indent="0">
              <a:buNone/>
              <a:defRPr sz="3100"/>
            </a:lvl3pPr>
            <a:lvl4pPr marL="4422674" indent="0">
              <a:buNone/>
              <a:defRPr sz="2800"/>
            </a:lvl4pPr>
            <a:lvl5pPr marL="5896899" indent="0">
              <a:buNone/>
              <a:defRPr sz="2800"/>
            </a:lvl5pPr>
            <a:lvl6pPr marL="7371122" indent="0">
              <a:buNone/>
              <a:defRPr sz="2800"/>
            </a:lvl6pPr>
            <a:lvl7pPr marL="8845348" indent="0">
              <a:buNone/>
              <a:defRPr sz="2800"/>
            </a:lvl7pPr>
            <a:lvl8pPr marL="10319573" indent="0">
              <a:buNone/>
              <a:defRPr sz="2800"/>
            </a:lvl8pPr>
            <a:lvl9pPr marL="11793798" indent="0">
              <a:buNone/>
              <a:defRPr sz="28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254C5E88-DBB1-4C27-97E1-27BF91625C96}" type="datetime1">
              <a:rPr lang="en-US" altLang="en-US"/>
              <a:pPr>
                <a:defRPr/>
              </a:pPr>
              <a:t>7/25/2020</a:t>
            </a:fld>
            <a:endParaRPr lang="en-US" altLang="en-US" dirty="0"/>
          </a:p>
        </p:txBody>
      </p:sp>
      <p:sp>
        <p:nvSpPr>
          <p:cNvPr id="6" name="Footer Placeholder 4"/>
          <p:cNvSpPr>
            <a:spLocks noGrp="1"/>
          </p:cNvSpPr>
          <p:nvPr>
            <p:ph type="ftr" sz="quarter" idx="11"/>
          </p:nvPr>
        </p:nvSpPr>
        <p:spPr/>
        <p:txBody>
          <a:bodyPr/>
          <a:lstStyle>
            <a:lvl1pPr>
              <a:defRPr/>
            </a:lvl1pPr>
          </a:lstStyle>
          <a:p>
            <a:pPr>
              <a:defRPr/>
            </a:pPr>
            <a:endParaRPr lang="en-US" altLang="en-US" dirty="0"/>
          </a:p>
        </p:txBody>
      </p:sp>
      <p:sp>
        <p:nvSpPr>
          <p:cNvPr id="7" name="Slide Number Placeholder 5"/>
          <p:cNvSpPr>
            <a:spLocks noGrp="1"/>
          </p:cNvSpPr>
          <p:nvPr>
            <p:ph type="sldNum" sz="quarter" idx="12"/>
          </p:nvPr>
        </p:nvSpPr>
        <p:spPr/>
        <p:txBody>
          <a:bodyPr/>
          <a:lstStyle>
            <a:lvl1pPr>
              <a:defRPr/>
            </a:lvl1pPr>
          </a:lstStyle>
          <a:p>
            <a:pPr>
              <a:defRPr/>
            </a:pPr>
            <a:fld id="{F984C0B4-399A-4C53-B10F-4E796F22629E}" type="slidenum">
              <a:rPr lang="en-US" altLang="en-US"/>
              <a:pPr>
                <a:defRPr/>
              </a:pPr>
              <a:t>‹#›</a:t>
            </a:fld>
            <a:endParaRPr lang="en-US" altLang="en-US" dirty="0"/>
          </a:p>
        </p:txBody>
      </p:sp>
    </p:spTree>
    <p:extLst>
      <p:ext uri="{BB962C8B-B14F-4D97-AF65-F5344CB8AC3E}">
        <p14:creationId xmlns:p14="http://schemas.microsoft.com/office/powerpoint/2010/main" val="93343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195209" y="877957"/>
            <a:ext cx="3950078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94846" tIns="147423" rIns="294846" bIns="147423"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2195209" y="5120309"/>
            <a:ext cx="39500783" cy="14482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94846" tIns="147423" rIns="294846" bIns="147423"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2195209" y="20340432"/>
            <a:ext cx="10239983" cy="1167847"/>
          </a:xfrm>
          <a:prstGeom prst="rect">
            <a:avLst/>
          </a:prstGeom>
        </p:spPr>
        <p:txBody>
          <a:bodyPr vert="horz" wrap="square" lIns="294846" tIns="147423" rIns="294846" bIns="147423" numCol="1" anchor="ctr" anchorCtr="0" compatLnSpc="1">
            <a:prstTxWarp prst="textNoShape">
              <a:avLst/>
            </a:prstTxWarp>
          </a:bodyPr>
          <a:lstStyle>
            <a:lvl1pPr eaLnBrk="1" hangingPunct="1">
              <a:defRPr sz="3900" smtClean="0">
                <a:solidFill>
                  <a:srgbClr val="898989"/>
                </a:solidFill>
                <a:latin typeface="Calibri" panose="020F0502020204030204" pitchFamily="34" charset="0"/>
              </a:defRPr>
            </a:lvl1pPr>
          </a:lstStyle>
          <a:p>
            <a:pPr>
              <a:defRPr/>
            </a:pPr>
            <a:fld id="{AF4DFF81-4150-4EF7-986D-DD3916DBAD54}" type="datetime1">
              <a:rPr lang="en-US" altLang="en-US"/>
              <a:pPr>
                <a:defRPr/>
              </a:pPr>
              <a:t>7/25/2020</a:t>
            </a:fld>
            <a:endParaRPr lang="en-US" altLang="en-US" dirty="0"/>
          </a:p>
        </p:txBody>
      </p:sp>
      <p:sp>
        <p:nvSpPr>
          <p:cNvPr id="5" name="Footer Placeholder 4"/>
          <p:cNvSpPr>
            <a:spLocks noGrp="1"/>
          </p:cNvSpPr>
          <p:nvPr>
            <p:ph type="ftr" sz="quarter" idx="3"/>
          </p:nvPr>
        </p:nvSpPr>
        <p:spPr>
          <a:xfrm>
            <a:off x="14996809" y="20340432"/>
            <a:ext cx="13897583" cy="1167847"/>
          </a:xfrm>
          <a:prstGeom prst="rect">
            <a:avLst/>
          </a:prstGeom>
        </p:spPr>
        <p:txBody>
          <a:bodyPr vert="horz" wrap="square" lIns="294846" tIns="147423" rIns="294846" bIns="147423" numCol="1" anchor="ctr" anchorCtr="0" compatLnSpc="1">
            <a:prstTxWarp prst="textNoShape">
              <a:avLst/>
            </a:prstTxWarp>
          </a:bodyPr>
          <a:lstStyle>
            <a:lvl1pPr algn="ctr" eaLnBrk="1" hangingPunct="1">
              <a:defRPr sz="3900">
                <a:solidFill>
                  <a:srgbClr val="898989"/>
                </a:solidFill>
                <a:latin typeface="Calibri" pitchFamily="-108" charset="0"/>
                <a:ea typeface="ＭＳ Ｐゴシック" pitchFamily="-108" charset="-128"/>
                <a:cs typeface="+mn-cs"/>
              </a:defRPr>
            </a:lvl1pPr>
          </a:lstStyle>
          <a:p>
            <a:pPr>
              <a:defRPr/>
            </a:pPr>
            <a:endParaRPr lang="en-US" altLang="en-US" dirty="0"/>
          </a:p>
        </p:txBody>
      </p:sp>
      <p:sp>
        <p:nvSpPr>
          <p:cNvPr id="6" name="Slide Number Placeholder 5"/>
          <p:cNvSpPr>
            <a:spLocks noGrp="1"/>
          </p:cNvSpPr>
          <p:nvPr>
            <p:ph type="sldNum" sz="quarter" idx="4"/>
          </p:nvPr>
        </p:nvSpPr>
        <p:spPr>
          <a:xfrm>
            <a:off x="31456009" y="20340432"/>
            <a:ext cx="10239983" cy="1167847"/>
          </a:xfrm>
          <a:prstGeom prst="rect">
            <a:avLst/>
          </a:prstGeom>
        </p:spPr>
        <p:txBody>
          <a:bodyPr vert="horz" wrap="square" lIns="294846" tIns="147423" rIns="294846" bIns="147423" numCol="1" anchor="ctr" anchorCtr="0" compatLnSpc="1">
            <a:prstTxWarp prst="textNoShape">
              <a:avLst/>
            </a:prstTxWarp>
          </a:bodyPr>
          <a:lstStyle>
            <a:lvl1pPr algn="r" eaLnBrk="1" hangingPunct="1">
              <a:defRPr sz="3900" smtClean="0">
                <a:solidFill>
                  <a:srgbClr val="898989"/>
                </a:solidFill>
                <a:latin typeface="Calibri" panose="020F0502020204030204" pitchFamily="34" charset="0"/>
              </a:defRPr>
            </a:lvl1pPr>
          </a:lstStyle>
          <a:p>
            <a:pPr>
              <a:defRPr/>
            </a:pPr>
            <a:fld id="{815B8E12-0DAA-404C-B30F-EC94537DB443}"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15" r:id="rId5"/>
    <p:sldLayoutId id="2147483809" r:id="rId6"/>
    <p:sldLayoutId id="2147483810" r:id="rId7"/>
    <p:sldLayoutId id="2147483811" r:id="rId8"/>
    <p:sldLayoutId id="2147483812" r:id="rId9"/>
    <p:sldLayoutId id="2147483813" r:id="rId10"/>
    <p:sldLayoutId id="2147483814" r:id="rId11"/>
  </p:sldLayoutIdLst>
  <p:txStyles>
    <p:titleStyle>
      <a:lvl1pPr algn="ctr" defTabSz="1471613" rtl="0" eaLnBrk="0" fontAlgn="base" hangingPunct="0">
        <a:spcBef>
          <a:spcPct val="0"/>
        </a:spcBef>
        <a:spcAft>
          <a:spcPct val="0"/>
        </a:spcAft>
        <a:defRPr sz="14100" kern="1200">
          <a:solidFill>
            <a:schemeClr val="tx1"/>
          </a:solidFill>
          <a:latin typeface="+mj-lt"/>
          <a:ea typeface="MS PGothic" panose="020B0600070205080204" pitchFamily="34" charset="-128"/>
          <a:cs typeface="ＭＳ Ｐゴシック" charset="-128"/>
        </a:defRPr>
      </a:lvl1pPr>
      <a:lvl2pPr algn="ctr" defTabSz="1471613" rtl="0" eaLnBrk="0" fontAlgn="base" hangingPunct="0">
        <a:spcBef>
          <a:spcPct val="0"/>
        </a:spcBef>
        <a:spcAft>
          <a:spcPct val="0"/>
        </a:spcAft>
        <a:defRPr sz="14100">
          <a:solidFill>
            <a:schemeClr val="tx1"/>
          </a:solidFill>
          <a:latin typeface="Calibri" charset="0"/>
          <a:ea typeface="MS PGothic" panose="020B0600070205080204" pitchFamily="34" charset="-128"/>
          <a:cs typeface="ＭＳ Ｐゴシック" charset="-128"/>
        </a:defRPr>
      </a:lvl2pPr>
      <a:lvl3pPr algn="ctr" defTabSz="1471613" rtl="0" eaLnBrk="0" fontAlgn="base" hangingPunct="0">
        <a:spcBef>
          <a:spcPct val="0"/>
        </a:spcBef>
        <a:spcAft>
          <a:spcPct val="0"/>
        </a:spcAft>
        <a:defRPr sz="14100">
          <a:solidFill>
            <a:schemeClr val="tx1"/>
          </a:solidFill>
          <a:latin typeface="Calibri" charset="0"/>
          <a:ea typeface="MS PGothic" panose="020B0600070205080204" pitchFamily="34" charset="-128"/>
          <a:cs typeface="ＭＳ Ｐゴシック" charset="-128"/>
        </a:defRPr>
      </a:lvl3pPr>
      <a:lvl4pPr algn="ctr" defTabSz="1471613" rtl="0" eaLnBrk="0" fontAlgn="base" hangingPunct="0">
        <a:spcBef>
          <a:spcPct val="0"/>
        </a:spcBef>
        <a:spcAft>
          <a:spcPct val="0"/>
        </a:spcAft>
        <a:defRPr sz="14100">
          <a:solidFill>
            <a:schemeClr val="tx1"/>
          </a:solidFill>
          <a:latin typeface="Calibri" charset="0"/>
          <a:ea typeface="MS PGothic" panose="020B0600070205080204" pitchFamily="34" charset="-128"/>
          <a:cs typeface="ＭＳ Ｐゴシック" charset="-128"/>
        </a:defRPr>
      </a:lvl4pPr>
      <a:lvl5pPr algn="ctr" defTabSz="1471613" rtl="0" eaLnBrk="0" fontAlgn="base" hangingPunct="0">
        <a:spcBef>
          <a:spcPct val="0"/>
        </a:spcBef>
        <a:spcAft>
          <a:spcPct val="0"/>
        </a:spcAft>
        <a:defRPr sz="14100">
          <a:solidFill>
            <a:schemeClr val="tx1"/>
          </a:solidFill>
          <a:latin typeface="Calibri" charset="0"/>
          <a:ea typeface="MS PGothic" panose="020B0600070205080204" pitchFamily="34" charset="-128"/>
          <a:cs typeface="ＭＳ Ｐゴシック" charset="-128"/>
        </a:defRPr>
      </a:lvl5pPr>
      <a:lvl6pPr marL="373903" algn="ctr" defTabSz="1473542" rtl="0" fontAlgn="base">
        <a:spcBef>
          <a:spcPct val="0"/>
        </a:spcBef>
        <a:spcAft>
          <a:spcPct val="0"/>
        </a:spcAft>
        <a:defRPr sz="14100">
          <a:solidFill>
            <a:schemeClr val="tx1"/>
          </a:solidFill>
          <a:latin typeface="Calibri" charset="0"/>
          <a:ea typeface="ＭＳ Ｐゴシック" charset="-128"/>
          <a:cs typeface="ＭＳ Ｐゴシック" charset="-128"/>
        </a:defRPr>
      </a:lvl6pPr>
      <a:lvl7pPr marL="747805" algn="ctr" defTabSz="1473542" rtl="0" fontAlgn="base">
        <a:spcBef>
          <a:spcPct val="0"/>
        </a:spcBef>
        <a:spcAft>
          <a:spcPct val="0"/>
        </a:spcAft>
        <a:defRPr sz="14100">
          <a:solidFill>
            <a:schemeClr val="tx1"/>
          </a:solidFill>
          <a:latin typeface="Calibri" charset="0"/>
          <a:ea typeface="ＭＳ Ｐゴシック" charset="-128"/>
          <a:cs typeface="ＭＳ Ｐゴシック" charset="-128"/>
        </a:defRPr>
      </a:lvl7pPr>
      <a:lvl8pPr marL="1121708" algn="ctr" defTabSz="1473542" rtl="0" fontAlgn="base">
        <a:spcBef>
          <a:spcPct val="0"/>
        </a:spcBef>
        <a:spcAft>
          <a:spcPct val="0"/>
        </a:spcAft>
        <a:defRPr sz="14100">
          <a:solidFill>
            <a:schemeClr val="tx1"/>
          </a:solidFill>
          <a:latin typeface="Calibri" charset="0"/>
          <a:ea typeface="ＭＳ Ｐゴシック" charset="-128"/>
          <a:cs typeface="ＭＳ Ｐゴシック" charset="-128"/>
        </a:defRPr>
      </a:lvl8pPr>
      <a:lvl9pPr marL="1495611" algn="ctr" defTabSz="1473542" rtl="0" fontAlgn="base">
        <a:spcBef>
          <a:spcPct val="0"/>
        </a:spcBef>
        <a:spcAft>
          <a:spcPct val="0"/>
        </a:spcAft>
        <a:defRPr sz="14100">
          <a:solidFill>
            <a:schemeClr val="tx1"/>
          </a:solidFill>
          <a:latin typeface="Calibri" charset="0"/>
          <a:ea typeface="ＭＳ Ｐゴシック" charset="-128"/>
          <a:cs typeface="ＭＳ Ｐゴシック" charset="-128"/>
        </a:defRPr>
      </a:lvl9pPr>
    </p:titleStyle>
    <p:bodyStyle>
      <a:lvl1pPr marL="1101725" indent="-1101725" algn="l" defTabSz="1471613" rtl="0" eaLnBrk="0" fontAlgn="base" hangingPunct="0">
        <a:spcBef>
          <a:spcPct val="20000"/>
        </a:spcBef>
        <a:spcAft>
          <a:spcPct val="0"/>
        </a:spcAft>
        <a:buFont typeface="Arial" panose="020B0604020202020204" pitchFamily="34" charset="0"/>
        <a:buChar char="•"/>
        <a:defRPr sz="10200" kern="1200">
          <a:solidFill>
            <a:schemeClr val="tx1"/>
          </a:solidFill>
          <a:latin typeface="+mn-lt"/>
          <a:ea typeface="MS PGothic" panose="020B0600070205080204" pitchFamily="34" charset="-128"/>
          <a:cs typeface="ＭＳ Ｐゴシック" charset="-128"/>
        </a:defRPr>
      </a:lvl1pPr>
      <a:lvl2pPr marL="2392363" indent="-917575" algn="l" defTabSz="1471613" rtl="0" eaLnBrk="0" fontAlgn="base" hangingPunct="0">
        <a:spcBef>
          <a:spcPct val="20000"/>
        </a:spcBef>
        <a:spcAft>
          <a:spcPct val="0"/>
        </a:spcAft>
        <a:buFont typeface="Arial" panose="020B0604020202020204" pitchFamily="34" charset="0"/>
        <a:buChar char="–"/>
        <a:defRPr sz="9000" kern="1200">
          <a:solidFill>
            <a:schemeClr val="tx1"/>
          </a:solidFill>
          <a:latin typeface="+mn-lt"/>
          <a:ea typeface="MS PGothic" panose="020B0600070205080204" pitchFamily="34" charset="-128"/>
          <a:cs typeface="+mn-cs"/>
        </a:defRPr>
      </a:lvl2pPr>
      <a:lvl3pPr marL="3681413" indent="-733425" algn="l" defTabSz="1471613" rtl="0" eaLnBrk="0" fontAlgn="base" hangingPunct="0">
        <a:spcBef>
          <a:spcPct val="20000"/>
        </a:spcBef>
        <a:spcAft>
          <a:spcPct val="0"/>
        </a:spcAft>
        <a:buFont typeface="Arial" panose="020B0604020202020204" pitchFamily="34" charset="0"/>
        <a:buChar char="•"/>
        <a:defRPr sz="7800" kern="1200">
          <a:solidFill>
            <a:schemeClr val="tx1"/>
          </a:solidFill>
          <a:latin typeface="+mn-lt"/>
          <a:ea typeface="MS PGothic" panose="020B0600070205080204" pitchFamily="34" charset="-128"/>
          <a:cs typeface="+mn-cs"/>
        </a:defRPr>
      </a:lvl3pPr>
      <a:lvl4pPr marL="5157788" indent="-733425" algn="l" defTabSz="1471613" rtl="0" eaLnBrk="0" fontAlgn="base" hangingPunct="0">
        <a:spcBef>
          <a:spcPct val="20000"/>
        </a:spcBef>
        <a:spcAft>
          <a:spcPct val="0"/>
        </a:spcAft>
        <a:buFont typeface="Arial" panose="020B0604020202020204" pitchFamily="34" charset="0"/>
        <a:buChar char="–"/>
        <a:defRPr sz="6500" kern="1200">
          <a:solidFill>
            <a:schemeClr val="tx1"/>
          </a:solidFill>
          <a:latin typeface="+mn-lt"/>
          <a:ea typeface="MS PGothic" panose="020B0600070205080204" pitchFamily="34" charset="-128"/>
          <a:cs typeface="+mn-cs"/>
        </a:defRPr>
      </a:lvl4pPr>
      <a:lvl5pPr marL="6629400" indent="-733425" algn="l" defTabSz="1471613" rtl="0" eaLnBrk="0" fontAlgn="base" hangingPunct="0">
        <a:spcBef>
          <a:spcPct val="20000"/>
        </a:spcBef>
        <a:spcAft>
          <a:spcPct val="0"/>
        </a:spcAft>
        <a:buFont typeface="Arial" panose="020B0604020202020204" pitchFamily="34" charset="0"/>
        <a:buChar char="»"/>
        <a:defRPr sz="6500" kern="1200">
          <a:solidFill>
            <a:schemeClr val="tx1"/>
          </a:solidFill>
          <a:latin typeface="+mn-lt"/>
          <a:ea typeface="MS PGothic" panose="020B0600070205080204" pitchFamily="34" charset="-128"/>
          <a:cs typeface="+mn-cs"/>
        </a:defRPr>
      </a:lvl5pPr>
      <a:lvl6pPr marL="8108236" indent="-737112" algn="l" defTabSz="1474225" rtl="0" eaLnBrk="1" latinLnBrk="0" hangingPunct="1">
        <a:spcBef>
          <a:spcPct val="20000"/>
        </a:spcBef>
        <a:buFont typeface="Arial"/>
        <a:buChar char="•"/>
        <a:defRPr sz="6500" kern="1200">
          <a:solidFill>
            <a:schemeClr val="tx1"/>
          </a:solidFill>
          <a:latin typeface="+mn-lt"/>
          <a:ea typeface="+mn-ea"/>
          <a:cs typeface="+mn-cs"/>
        </a:defRPr>
      </a:lvl6pPr>
      <a:lvl7pPr marL="9582462" indent="-737112" algn="l" defTabSz="1474225" rtl="0" eaLnBrk="1" latinLnBrk="0" hangingPunct="1">
        <a:spcBef>
          <a:spcPct val="20000"/>
        </a:spcBef>
        <a:buFont typeface="Arial"/>
        <a:buChar char="•"/>
        <a:defRPr sz="6500" kern="1200">
          <a:solidFill>
            <a:schemeClr val="tx1"/>
          </a:solidFill>
          <a:latin typeface="+mn-lt"/>
          <a:ea typeface="+mn-ea"/>
          <a:cs typeface="+mn-cs"/>
        </a:defRPr>
      </a:lvl7pPr>
      <a:lvl8pPr marL="11056684" indent="-737112" algn="l" defTabSz="1474225" rtl="0" eaLnBrk="1" latinLnBrk="0" hangingPunct="1">
        <a:spcBef>
          <a:spcPct val="20000"/>
        </a:spcBef>
        <a:buFont typeface="Arial"/>
        <a:buChar char="•"/>
        <a:defRPr sz="6500" kern="1200">
          <a:solidFill>
            <a:schemeClr val="tx1"/>
          </a:solidFill>
          <a:latin typeface="+mn-lt"/>
          <a:ea typeface="+mn-ea"/>
          <a:cs typeface="+mn-cs"/>
        </a:defRPr>
      </a:lvl8pPr>
      <a:lvl9pPr marL="12530909" indent="-737112" algn="l" defTabSz="1474225" rtl="0" eaLnBrk="1" latinLnBrk="0" hangingPunct="1">
        <a:spcBef>
          <a:spcPct val="20000"/>
        </a:spcBef>
        <a:buFont typeface="Arial"/>
        <a:buChar char="•"/>
        <a:defRPr sz="6500" kern="1200">
          <a:solidFill>
            <a:schemeClr val="tx1"/>
          </a:solidFill>
          <a:latin typeface="+mn-lt"/>
          <a:ea typeface="+mn-ea"/>
          <a:cs typeface="+mn-cs"/>
        </a:defRPr>
      </a:lvl9pPr>
    </p:bodyStyle>
    <p:otherStyle>
      <a:defPPr>
        <a:defRPr lang="en-US"/>
      </a:defPPr>
      <a:lvl1pPr marL="0" algn="l" defTabSz="1474225" rtl="0" eaLnBrk="1" latinLnBrk="0" hangingPunct="1">
        <a:defRPr sz="5700" kern="1200">
          <a:solidFill>
            <a:schemeClr val="tx1"/>
          </a:solidFill>
          <a:latin typeface="+mn-lt"/>
          <a:ea typeface="+mn-ea"/>
          <a:cs typeface="+mn-cs"/>
        </a:defRPr>
      </a:lvl1pPr>
      <a:lvl2pPr marL="1474225" algn="l" defTabSz="1474225" rtl="0" eaLnBrk="1" latinLnBrk="0" hangingPunct="1">
        <a:defRPr sz="5700" kern="1200">
          <a:solidFill>
            <a:schemeClr val="tx1"/>
          </a:solidFill>
          <a:latin typeface="+mn-lt"/>
          <a:ea typeface="+mn-ea"/>
          <a:cs typeface="+mn-cs"/>
        </a:defRPr>
      </a:lvl2pPr>
      <a:lvl3pPr marL="2948448" algn="l" defTabSz="1474225" rtl="0" eaLnBrk="1" latinLnBrk="0" hangingPunct="1">
        <a:defRPr sz="5700" kern="1200">
          <a:solidFill>
            <a:schemeClr val="tx1"/>
          </a:solidFill>
          <a:latin typeface="+mn-lt"/>
          <a:ea typeface="+mn-ea"/>
          <a:cs typeface="+mn-cs"/>
        </a:defRPr>
      </a:lvl3pPr>
      <a:lvl4pPr marL="4422674" algn="l" defTabSz="1474225" rtl="0" eaLnBrk="1" latinLnBrk="0" hangingPunct="1">
        <a:defRPr sz="5700" kern="1200">
          <a:solidFill>
            <a:schemeClr val="tx1"/>
          </a:solidFill>
          <a:latin typeface="+mn-lt"/>
          <a:ea typeface="+mn-ea"/>
          <a:cs typeface="+mn-cs"/>
        </a:defRPr>
      </a:lvl4pPr>
      <a:lvl5pPr marL="5896899" algn="l" defTabSz="1474225" rtl="0" eaLnBrk="1" latinLnBrk="0" hangingPunct="1">
        <a:defRPr sz="5700" kern="1200">
          <a:solidFill>
            <a:schemeClr val="tx1"/>
          </a:solidFill>
          <a:latin typeface="+mn-lt"/>
          <a:ea typeface="+mn-ea"/>
          <a:cs typeface="+mn-cs"/>
        </a:defRPr>
      </a:lvl5pPr>
      <a:lvl6pPr marL="7371122" algn="l" defTabSz="1474225" rtl="0" eaLnBrk="1" latinLnBrk="0" hangingPunct="1">
        <a:defRPr sz="5700" kern="1200">
          <a:solidFill>
            <a:schemeClr val="tx1"/>
          </a:solidFill>
          <a:latin typeface="+mn-lt"/>
          <a:ea typeface="+mn-ea"/>
          <a:cs typeface="+mn-cs"/>
        </a:defRPr>
      </a:lvl6pPr>
      <a:lvl7pPr marL="8845348" algn="l" defTabSz="1474225" rtl="0" eaLnBrk="1" latinLnBrk="0" hangingPunct="1">
        <a:defRPr sz="5700" kern="1200">
          <a:solidFill>
            <a:schemeClr val="tx1"/>
          </a:solidFill>
          <a:latin typeface="+mn-lt"/>
          <a:ea typeface="+mn-ea"/>
          <a:cs typeface="+mn-cs"/>
        </a:defRPr>
      </a:lvl7pPr>
      <a:lvl8pPr marL="10319573" algn="l" defTabSz="1474225" rtl="0" eaLnBrk="1" latinLnBrk="0" hangingPunct="1">
        <a:defRPr sz="5700" kern="1200">
          <a:solidFill>
            <a:schemeClr val="tx1"/>
          </a:solidFill>
          <a:latin typeface="+mn-lt"/>
          <a:ea typeface="+mn-ea"/>
          <a:cs typeface="+mn-cs"/>
        </a:defRPr>
      </a:lvl8pPr>
      <a:lvl9pPr marL="11793798" algn="l" defTabSz="1474225" rtl="0" eaLnBrk="1" latinLnBrk="0" hangingPunct="1">
        <a:defRPr sz="5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g"/><Relationship Id="rId18" Type="http://schemas.openxmlformats.org/officeDocument/2006/relationships/image" Target="../media/image17.png"/><Relationship Id="rId3" Type="http://schemas.openxmlformats.org/officeDocument/2006/relationships/image" Target="../media/image3.sv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JPG"/><Relationship Id="rId2" Type="http://schemas.openxmlformats.org/officeDocument/2006/relationships/image" Target="../media/image2.png"/><Relationship Id="rId16" Type="http://schemas.openxmlformats.org/officeDocument/2006/relationships/image" Target="../media/image15.JPG"/><Relationship Id="rId20" Type="http://schemas.openxmlformats.org/officeDocument/2006/relationships/image" Target="../media/image19.png"/><Relationship Id="rId1" Type="http://schemas.openxmlformats.org/officeDocument/2006/relationships/slideLayout" Target="../slideLayouts/slideLayout5.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hyperlink" Target="http://vision.ia.ac.cn/data" TargetMode="External"/><Relationship Id="rId15" Type="http://schemas.openxmlformats.org/officeDocument/2006/relationships/image" Target="../media/image14.png"/><Relationship Id="rId10" Type="http://schemas.openxmlformats.org/officeDocument/2006/relationships/image" Target="../media/image9.jpg"/><Relationship Id="rId19" Type="http://schemas.openxmlformats.org/officeDocument/2006/relationships/image" Target="../media/image18.png"/><Relationship Id="rId4" Type="http://schemas.openxmlformats.org/officeDocument/2006/relationships/image" Target="../media/image4.jpg"/><Relationship Id="rId9" Type="http://schemas.openxmlformats.org/officeDocument/2006/relationships/image" Target="../media/image8.png"/><Relationship Id="rId14" Type="http://schemas.openxmlformats.org/officeDocument/2006/relationships/image" Target="../media/image13.png"/><Relationship Id="rId22"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146" name="Title 1"/>
          <p:cNvSpPr>
            <a:spLocks noGrp="1"/>
          </p:cNvSpPr>
          <p:nvPr>
            <p:ph type="title"/>
          </p:nvPr>
        </p:nvSpPr>
        <p:spPr>
          <a:xfrm>
            <a:off x="7939089" y="609600"/>
            <a:ext cx="27541537" cy="1284286"/>
          </a:xfrm>
        </p:spPr>
        <p:txBody>
          <a:bodyPr/>
          <a:lstStyle/>
          <a:p>
            <a:r>
              <a:rPr lang="en-GB" altLang="en-US" b="1" dirty="0">
                <a:latin typeface="Arial" panose="020B0604020202020204" pitchFamily="34" charset="0"/>
                <a:cs typeface="Arial" panose="020B0604020202020204" pitchFamily="34" charset="0"/>
              </a:rPr>
              <a:t>Generating Colorized 3D Object Model with 2D Image Views</a:t>
            </a:r>
            <a:endParaRPr lang="en-US" altLang="en-US" b="1" dirty="0">
              <a:latin typeface="Arial" panose="020B0604020202020204" pitchFamily="34" charset="0"/>
              <a:cs typeface="Arial" panose="020B0604020202020204" pitchFamily="34" charset="0"/>
            </a:endParaRPr>
          </a:p>
        </p:txBody>
      </p:sp>
      <p:sp>
        <p:nvSpPr>
          <p:cNvPr id="6147" name="Content Placeholder 2"/>
          <p:cNvSpPr>
            <a:spLocks noGrp="1"/>
          </p:cNvSpPr>
          <p:nvPr>
            <p:ph sz="half" idx="2"/>
          </p:nvPr>
        </p:nvSpPr>
        <p:spPr>
          <a:xfrm>
            <a:off x="830263" y="3142745"/>
            <a:ext cx="13415962" cy="12859255"/>
          </a:xfrm>
          <a:ln>
            <a:solidFill>
              <a:schemeClr val="tx2">
                <a:lumMod val="60000"/>
                <a:lumOff val="40000"/>
              </a:schemeClr>
            </a:solidFill>
          </a:ln>
        </p:spPr>
        <p:txBody>
          <a:bodyPr>
            <a:normAutofit/>
          </a:bodyPr>
          <a:lstStyle/>
          <a:p>
            <a:pPr marL="0" indent="-409575"/>
            <a:r>
              <a:rPr lang="en-US" altLang="en-US" sz="3200" b="1" dirty="0">
                <a:latin typeface="Arial" panose="020B0604020202020204" pitchFamily="34" charset="0"/>
                <a:cs typeface="Arial" panose="020B0604020202020204" pitchFamily="34" charset="0"/>
              </a:rPr>
              <a:t>Introduction</a:t>
            </a:r>
          </a:p>
          <a:p>
            <a:pPr marL="409575" indent="-409575">
              <a:spcBef>
                <a:spcPts val="0"/>
              </a:spcBef>
            </a:pPr>
            <a:endParaRPr lang="en-US" altLang="en-US" sz="2400" b="1" dirty="0">
              <a:latin typeface="Arial" panose="020B0604020202020204" pitchFamily="34" charset="0"/>
              <a:cs typeface="Arial" panose="020B0604020202020204" pitchFamily="34" charset="0"/>
            </a:endParaRPr>
          </a:p>
          <a:p>
            <a:pPr marL="0" indent="0" algn="just">
              <a:spcBef>
                <a:spcPts val="0"/>
              </a:spcBef>
            </a:pPr>
            <a:r>
              <a:rPr lang="en-GB" altLang="en-US" sz="2400" dirty="0">
                <a:latin typeface="Arial" panose="020B0604020202020204" pitchFamily="34" charset="0"/>
                <a:cs typeface="Arial" panose="020B0604020202020204" pitchFamily="34" charset="0"/>
              </a:rPr>
              <a:t>It is difficult to automatically generate a 3D model with different types of lighting and shading to effectively develop virtual scenes for various industries, e.g. gaming, cinematography, etc. To make it efficient and feasible for variant illumination production within the same scenes, we propose a methodology to generate colorized 3D object models from 2D images. </a:t>
            </a:r>
          </a:p>
          <a:p>
            <a:pPr marL="514350" indent="-514350" algn="just">
              <a:buAutoNum type="arabicPeriod"/>
            </a:pPr>
            <a:r>
              <a:rPr lang="en-GB" altLang="en-US" sz="2400" dirty="0">
                <a:latin typeface="Arial" panose="020B0604020202020204" pitchFamily="34" charset="0"/>
                <a:cs typeface="Arial" panose="020B0604020202020204" pitchFamily="34" charset="0"/>
              </a:rPr>
              <a:t>realizes an automatically 3D reconstruction process via only a bunch of images of views, with alternative shading indicating different times in a day. </a:t>
            </a:r>
          </a:p>
          <a:p>
            <a:pPr marL="514350" indent="-514350" algn="just">
              <a:buAutoNum type="arabicPeriod"/>
            </a:pPr>
            <a:r>
              <a:rPr lang="en-GB" altLang="en-US" sz="2400" dirty="0">
                <a:latin typeface="Arial" panose="020B0604020202020204" pitchFamily="34" charset="0"/>
                <a:cs typeface="Arial" panose="020B0604020202020204" pitchFamily="34" charset="0"/>
              </a:rPr>
              <a:t>provides an easy way for game designers, movie producers and animators to transfer style (change the time of the scene from day to night without complex 3D rendering process).</a:t>
            </a:r>
          </a:p>
          <a:p>
            <a:pPr marL="514350" indent="-514350" algn="just">
              <a:buAutoNum type="arabicPeriod"/>
            </a:pPr>
            <a:r>
              <a:rPr lang="en-GB" altLang="en-US" sz="2400" dirty="0">
                <a:latin typeface="Arial" panose="020B0604020202020204" pitchFamily="34" charset="0"/>
                <a:cs typeface="Arial" panose="020B0604020202020204" pitchFamily="34" charset="0"/>
              </a:rPr>
              <a:t>eliminates useless background, foreground and restores detail contribute to high-quality 3D model reconstruction (example below).</a:t>
            </a:r>
          </a:p>
          <a:p>
            <a:pPr marL="0" indent="0" algn="just"/>
            <a:endParaRPr lang="en-GB" altLang="en-US" sz="2400" dirty="0">
              <a:latin typeface="Arial" panose="020B0604020202020204" pitchFamily="34" charset="0"/>
              <a:cs typeface="Arial" panose="020B0604020202020204" pitchFamily="34" charset="0"/>
            </a:endParaRPr>
          </a:p>
        </p:txBody>
      </p:sp>
      <p:sp>
        <p:nvSpPr>
          <p:cNvPr id="6148" name="Content Placeholder 3"/>
          <p:cNvSpPr>
            <a:spLocks noGrp="1"/>
          </p:cNvSpPr>
          <p:nvPr>
            <p:ph sz="half" idx="10"/>
          </p:nvPr>
        </p:nvSpPr>
        <p:spPr>
          <a:xfrm>
            <a:off x="15125701" y="3142745"/>
            <a:ext cx="13415963" cy="18083715"/>
          </a:xfrm>
          <a:ln>
            <a:solidFill>
              <a:schemeClr val="tx2">
                <a:lumMod val="60000"/>
                <a:lumOff val="40000"/>
              </a:schemeClr>
            </a:solidFill>
          </a:ln>
        </p:spPr>
        <p:txBody>
          <a:bodyPr/>
          <a:lstStyle/>
          <a:p>
            <a:pPr marL="409575" indent="-409575"/>
            <a:r>
              <a:rPr lang="en-US" altLang="en-US" sz="3200" b="1" dirty="0">
                <a:latin typeface="Arial" panose="020B0604020202020204" pitchFamily="34" charset="0"/>
                <a:cs typeface="Arial" panose="020B0604020202020204" pitchFamily="34" charset="0"/>
              </a:rPr>
              <a:t>Methodology and experimental results</a:t>
            </a:r>
          </a:p>
          <a:p>
            <a:pPr marL="409575" indent="-409575"/>
            <a:endParaRPr lang="en-US" altLang="en-US" sz="3200" b="1" dirty="0">
              <a:latin typeface="Arial" panose="020B0604020202020204" pitchFamily="34" charset="0"/>
              <a:cs typeface="Arial" panose="020B0604020202020204" pitchFamily="34" charset="0"/>
            </a:endParaRPr>
          </a:p>
          <a:p>
            <a:pPr marL="409575" indent="-409575"/>
            <a:endParaRPr lang="en-US" altLang="en-US" sz="3200" dirty="0">
              <a:latin typeface="Arial" panose="020B0604020202020204" pitchFamily="34" charset="0"/>
              <a:cs typeface="Arial" panose="020B0604020202020204" pitchFamily="34" charset="0"/>
            </a:endParaRPr>
          </a:p>
          <a:p>
            <a:pPr marL="409575" indent="-409575"/>
            <a:endParaRPr lang="en-US" altLang="en-US" sz="3200" dirty="0">
              <a:latin typeface="Arial" panose="020B0604020202020204" pitchFamily="34" charset="0"/>
              <a:cs typeface="Arial" panose="020B0604020202020204" pitchFamily="34" charset="0"/>
            </a:endParaRPr>
          </a:p>
          <a:p>
            <a:pPr marL="409575" indent="-409575"/>
            <a:endParaRPr lang="en-US" altLang="en-US" sz="3200" dirty="0">
              <a:latin typeface="Arial" panose="020B0604020202020204" pitchFamily="34" charset="0"/>
              <a:cs typeface="Arial" panose="020B0604020202020204" pitchFamily="34" charset="0"/>
            </a:endParaRPr>
          </a:p>
          <a:p>
            <a:pPr marL="409575" indent="-409575"/>
            <a:endParaRPr lang="en-US" altLang="en-US" sz="3200" dirty="0">
              <a:latin typeface="Arial" panose="020B0604020202020204" pitchFamily="34" charset="0"/>
              <a:cs typeface="Arial" panose="020B0604020202020204" pitchFamily="34" charset="0"/>
            </a:endParaRPr>
          </a:p>
          <a:p>
            <a:pPr marL="409575" indent="-409575"/>
            <a:endParaRPr lang="en-US" altLang="en-US" sz="3200" dirty="0">
              <a:latin typeface="Arial" panose="020B0604020202020204" pitchFamily="34" charset="0"/>
              <a:cs typeface="Arial" panose="020B0604020202020204" pitchFamily="34" charset="0"/>
            </a:endParaRPr>
          </a:p>
          <a:p>
            <a:pPr marL="409575" indent="-409575"/>
            <a:endParaRPr lang="en-US" altLang="en-US" sz="3200" dirty="0">
              <a:latin typeface="Arial" panose="020B0604020202020204" pitchFamily="34" charset="0"/>
              <a:cs typeface="Arial" panose="020B0604020202020204" pitchFamily="34" charset="0"/>
            </a:endParaRPr>
          </a:p>
          <a:p>
            <a:pPr marL="409575" indent="-409575"/>
            <a:endParaRPr lang="en-US" altLang="en-US" sz="3200" dirty="0">
              <a:latin typeface="Arial" panose="020B0604020202020204" pitchFamily="34" charset="0"/>
              <a:cs typeface="Arial" panose="020B0604020202020204" pitchFamily="34" charset="0"/>
            </a:endParaRPr>
          </a:p>
          <a:p>
            <a:pPr marL="0" indent="-409575" algn="just">
              <a:spcBef>
                <a:spcPts val="2400"/>
              </a:spcBef>
            </a:pPr>
            <a:r>
              <a:rPr lang="en-US" altLang="en-US" sz="2400" b="1" dirty="0">
                <a:latin typeface="Arial" panose="020B0604020202020204" pitchFamily="34" charset="0"/>
                <a:cs typeface="Arial" panose="020B0604020202020204" pitchFamily="34" charset="0"/>
              </a:rPr>
              <a:t>Image Color Style Transfer: T</a:t>
            </a:r>
            <a:r>
              <a:rPr lang="en-GB" altLang="en-US" sz="2400" dirty="0">
                <a:latin typeface="Arial" panose="020B0604020202020204" pitchFamily="34" charset="0"/>
                <a:cs typeface="Arial" panose="020B0604020202020204" pitchFamily="34" charset="0"/>
              </a:rPr>
              <a:t>he basic pipeline of color style transfer follows the Deep Photo Style Transfer algorithm which proposed by Luan et al. in [3]. As Luan’s method cannot process images under large size with basic machine equipment. To assure the resolution of final reconstructed model, we post-process all colorized images under basic small size (up to 700 pixels as width or height) into a larger size (e.g. 1920px x 1280px). We utilize a photorealistic style transfer method proposed by Mechrez et al. [4] to further make the colorized image more realistic. </a:t>
            </a:r>
          </a:p>
          <a:p>
            <a:pPr marL="0" indent="-409575" algn="just"/>
            <a:endParaRPr lang="en-GB" altLang="en-US" sz="2400" dirty="0">
              <a:latin typeface="Arial" panose="020B0604020202020204" pitchFamily="34" charset="0"/>
              <a:cs typeface="Arial" panose="020B0604020202020204" pitchFamily="34" charset="0"/>
            </a:endParaRPr>
          </a:p>
          <a:p>
            <a:pPr marL="0" indent="-409575" algn="just"/>
            <a:endParaRPr lang="en-GB" altLang="en-US" sz="2400" dirty="0">
              <a:latin typeface="Arial" panose="020B0604020202020204" pitchFamily="34" charset="0"/>
              <a:cs typeface="Arial" panose="020B0604020202020204" pitchFamily="34" charset="0"/>
            </a:endParaRPr>
          </a:p>
          <a:p>
            <a:pPr marL="0" indent="-409575" algn="just"/>
            <a:endParaRPr lang="en-GB" altLang="en-US" sz="2400" dirty="0">
              <a:latin typeface="Arial" panose="020B0604020202020204" pitchFamily="34" charset="0"/>
              <a:cs typeface="Arial" panose="020B0604020202020204" pitchFamily="34" charset="0"/>
            </a:endParaRPr>
          </a:p>
          <a:p>
            <a:pPr marL="0" indent="-409575" algn="just"/>
            <a:endParaRPr lang="en-GB" altLang="en-US" sz="2400" dirty="0">
              <a:latin typeface="Arial" panose="020B0604020202020204" pitchFamily="34" charset="0"/>
              <a:cs typeface="Arial" panose="020B0604020202020204" pitchFamily="34" charset="0"/>
            </a:endParaRPr>
          </a:p>
          <a:p>
            <a:pPr marL="0" indent="-409575" algn="just"/>
            <a:endParaRPr lang="en-GB" altLang="en-US" sz="2400" dirty="0">
              <a:latin typeface="Arial" panose="020B0604020202020204" pitchFamily="34" charset="0"/>
              <a:cs typeface="Arial" panose="020B0604020202020204" pitchFamily="34" charset="0"/>
            </a:endParaRPr>
          </a:p>
          <a:p>
            <a:pPr marL="0" indent="-409575" algn="just"/>
            <a:endParaRPr lang="en-GB" altLang="en-US" sz="2400" dirty="0">
              <a:latin typeface="Arial" panose="020B0604020202020204" pitchFamily="34" charset="0"/>
              <a:cs typeface="Arial" panose="020B0604020202020204" pitchFamily="34" charset="0"/>
            </a:endParaRPr>
          </a:p>
          <a:p>
            <a:pPr marL="0" indent="-409575" algn="just"/>
            <a:endParaRPr lang="en-GB" altLang="en-US" sz="2400" dirty="0">
              <a:latin typeface="Arial" panose="020B0604020202020204" pitchFamily="34" charset="0"/>
              <a:cs typeface="Arial" panose="020B0604020202020204" pitchFamily="34" charset="0"/>
            </a:endParaRPr>
          </a:p>
          <a:p>
            <a:pPr marL="0" indent="-409575" algn="just"/>
            <a:endParaRPr lang="en-GB" altLang="en-US" sz="2400" dirty="0">
              <a:latin typeface="Arial" panose="020B0604020202020204" pitchFamily="34" charset="0"/>
              <a:cs typeface="Arial" panose="020B0604020202020204" pitchFamily="34" charset="0"/>
            </a:endParaRPr>
          </a:p>
          <a:p>
            <a:pPr marL="0" indent="-409575" algn="just"/>
            <a:endParaRPr lang="en-GB" altLang="en-US" sz="2400" dirty="0">
              <a:latin typeface="Arial" panose="020B0604020202020204" pitchFamily="34" charset="0"/>
              <a:cs typeface="Arial" panose="020B0604020202020204" pitchFamily="34" charset="0"/>
            </a:endParaRPr>
          </a:p>
          <a:p>
            <a:pPr marL="0" indent="-409575" algn="just"/>
            <a:endParaRPr lang="en-GB" altLang="en-US" sz="2400" dirty="0">
              <a:latin typeface="Arial" panose="020B0604020202020204" pitchFamily="34" charset="0"/>
              <a:cs typeface="Arial" panose="020B0604020202020204" pitchFamily="34" charset="0"/>
            </a:endParaRPr>
          </a:p>
          <a:p>
            <a:pPr marL="0" indent="-409575" algn="just"/>
            <a:endParaRPr lang="en-GB" altLang="en-US" sz="2400" dirty="0">
              <a:latin typeface="Arial" panose="020B0604020202020204" pitchFamily="34" charset="0"/>
              <a:cs typeface="Arial" panose="020B0604020202020204" pitchFamily="34" charset="0"/>
            </a:endParaRPr>
          </a:p>
          <a:p>
            <a:pPr marL="0" indent="-409575" algn="just"/>
            <a:endParaRPr lang="en-GB" altLang="en-US" sz="2400" dirty="0">
              <a:latin typeface="Arial" panose="020B0604020202020204" pitchFamily="34" charset="0"/>
              <a:cs typeface="Arial" panose="020B0604020202020204" pitchFamily="34" charset="0"/>
            </a:endParaRPr>
          </a:p>
          <a:p>
            <a:pPr marL="0" indent="-409575" algn="just"/>
            <a:endParaRPr lang="en-GB" altLang="en-US" sz="2400" dirty="0">
              <a:latin typeface="Arial" panose="020B0604020202020204" pitchFamily="34" charset="0"/>
              <a:cs typeface="Arial" panose="020B0604020202020204" pitchFamily="34" charset="0"/>
            </a:endParaRPr>
          </a:p>
          <a:p>
            <a:pPr marL="0" indent="-409575" algn="just">
              <a:spcBef>
                <a:spcPts val="2400"/>
              </a:spcBef>
            </a:pPr>
            <a:r>
              <a:rPr lang="en-GB" altLang="en-US" sz="2400" b="1" dirty="0">
                <a:latin typeface="Arial" panose="020B0604020202020204" pitchFamily="34" charset="0"/>
                <a:cs typeface="Arial" panose="020B0604020202020204" pitchFamily="34" charset="0"/>
              </a:rPr>
              <a:t>Image Segmentation: </a:t>
            </a:r>
            <a:r>
              <a:rPr lang="en-GB" altLang="en-US" sz="2400" dirty="0">
                <a:latin typeface="Arial" panose="020B0604020202020204" pitchFamily="34" charset="0"/>
                <a:cs typeface="Arial" panose="020B0604020202020204" pitchFamily="34" charset="0"/>
              </a:rPr>
              <a:t>we used the novel model ResNet-50-dilated [5] for Encoder and Pyramid Pooling Module with loss optimization from PSPNet [6] for Decoder. The reason to split the model into decoder and encoder is that encoders are usually modified directly from classification networks, and decoders consist of final convolutions and up-sampling.</a:t>
            </a:r>
          </a:p>
          <a:p>
            <a:pPr marL="0" indent="-409575" algn="just"/>
            <a:endParaRPr lang="en-US" altLang="en-US" sz="2400" dirty="0">
              <a:latin typeface="Arial" panose="020B0604020202020204" pitchFamily="34" charset="0"/>
              <a:cs typeface="Arial" panose="020B0604020202020204" pitchFamily="34" charset="0"/>
            </a:endParaRPr>
          </a:p>
          <a:p>
            <a:pPr marL="409575" indent="-409575"/>
            <a:endParaRPr lang="en-US" altLang="en-US" sz="3200" dirty="0">
              <a:latin typeface="Arial" panose="020B0604020202020204" pitchFamily="34" charset="0"/>
              <a:cs typeface="Arial" panose="020B0604020202020204" pitchFamily="34" charset="0"/>
            </a:endParaRPr>
          </a:p>
        </p:txBody>
      </p:sp>
      <p:sp>
        <p:nvSpPr>
          <p:cNvPr id="6149" name="Content Placeholder 4"/>
          <p:cNvSpPr>
            <a:spLocks noGrp="1"/>
          </p:cNvSpPr>
          <p:nvPr>
            <p:ph sz="half" idx="11"/>
          </p:nvPr>
        </p:nvSpPr>
        <p:spPr>
          <a:xfrm>
            <a:off x="29442569" y="11725258"/>
            <a:ext cx="13415962" cy="4090192"/>
          </a:xfrm>
          <a:ln>
            <a:solidFill>
              <a:schemeClr val="tx2">
                <a:lumMod val="60000"/>
                <a:lumOff val="40000"/>
              </a:schemeClr>
            </a:solidFill>
          </a:ln>
        </p:spPr>
        <p:txBody>
          <a:bodyPr>
            <a:normAutofit/>
          </a:bodyPr>
          <a:lstStyle/>
          <a:p>
            <a:pPr marL="409575" indent="-409575"/>
            <a:r>
              <a:rPr lang="en-US" altLang="en-US" sz="3200" b="1" dirty="0">
                <a:latin typeface="Arial" panose="020B0604020202020204" pitchFamily="34" charset="0"/>
                <a:cs typeface="Arial" panose="020B0604020202020204" pitchFamily="34" charset="0"/>
              </a:rPr>
              <a:t>Conclusion</a:t>
            </a:r>
          </a:p>
          <a:p>
            <a:pPr marL="0" indent="-409575" algn="just">
              <a:spcBef>
                <a:spcPts val="2400"/>
              </a:spcBef>
            </a:pPr>
            <a:r>
              <a:rPr lang="en-GB" altLang="en-US" sz="2400" dirty="0">
                <a:latin typeface="Arial" panose="020B0604020202020204" pitchFamily="34" charset="0"/>
                <a:cs typeface="Arial" panose="020B0604020202020204" pitchFamily="34" charset="0"/>
              </a:rPr>
              <a:t>The colorization method we utilize now is promising as it can generate a plausible and usable 2D colorized image for later texturing use. The implemented flow in our methodology is capable of generating 3D models with desired color style transfer with a set of viewpoint images. However, as discussed in the above section, the details and the features of the reconstructed model might reduce compared to the original model due to the loss of features and resolution due to colorization. In the future, this problem can be addressed by introducing a new texturing method to the original 3D model itself based on the reference images for the color transfer.</a:t>
            </a:r>
            <a:endParaRPr lang="en-US" altLang="en-US" sz="2400" dirty="0">
              <a:latin typeface="Arial" panose="020B0604020202020204" pitchFamily="34" charset="0"/>
              <a:cs typeface="Arial" panose="020B0604020202020204" pitchFamily="34" charset="0"/>
            </a:endParaRPr>
          </a:p>
        </p:txBody>
      </p:sp>
      <p:pic>
        <p:nvPicPr>
          <p:cNvPr id="11" name="Graphic 10">
            <a:extLst>
              <a:ext uri="{FF2B5EF4-FFF2-40B4-BE49-F238E27FC236}">
                <a16:creationId xmlns:a16="http://schemas.microsoft.com/office/drawing/2014/main" id="{305CEEB7-3C00-4ACD-A8BD-5DCAA402D1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594800" y="454026"/>
            <a:ext cx="7484375" cy="2474913"/>
          </a:xfrm>
          <a:prstGeom prst="rect">
            <a:avLst/>
          </a:prstGeom>
        </p:spPr>
      </p:pic>
      <p:sp>
        <p:nvSpPr>
          <p:cNvPr id="16" name="Title 1">
            <a:extLst>
              <a:ext uri="{FF2B5EF4-FFF2-40B4-BE49-F238E27FC236}">
                <a16:creationId xmlns:a16="http://schemas.microsoft.com/office/drawing/2014/main" id="{7E565F47-F8FC-4B10-A410-EF2F4FBCD2E5}"/>
              </a:ext>
            </a:extLst>
          </p:cNvPr>
          <p:cNvSpPr txBox="1">
            <a:spLocks/>
          </p:cNvSpPr>
          <p:nvPr/>
        </p:nvSpPr>
        <p:spPr bwMode="auto">
          <a:xfrm>
            <a:off x="8091489" y="1981200"/>
            <a:ext cx="27541537" cy="957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94846" tIns="147423" rIns="294846" bIns="147423" numCol="1" anchor="ctr" anchorCtr="0" compatLnSpc="1">
            <a:prstTxWarp prst="textNoShape">
              <a:avLst/>
            </a:prstTxWarp>
            <a:noAutofit/>
          </a:bodyPr>
          <a:lstStyle>
            <a:lvl1pPr algn="ctr" defTabSz="1471613" rtl="0" eaLnBrk="0" fontAlgn="base" hangingPunct="0">
              <a:spcBef>
                <a:spcPct val="0"/>
              </a:spcBef>
              <a:spcAft>
                <a:spcPct val="0"/>
              </a:spcAft>
              <a:defRPr sz="4400" kern="1200">
                <a:solidFill>
                  <a:schemeClr val="tx1"/>
                </a:solidFill>
                <a:latin typeface="Arial"/>
                <a:ea typeface="MS PGothic" panose="020B0600070205080204" pitchFamily="34" charset="-128"/>
                <a:cs typeface="Arial"/>
              </a:defRPr>
            </a:lvl1pPr>
            <a:lvl2pPr algn="ctr" defTabSz="1471613" rtl="0" eaLnBrk="0" fontAlgn="base" hangingPunct="0">
              <a:spcBef>
                <a:spcPct val="0"/>
              </a:spcBef>
              <a:spcAft>
                <a:spcPct val="0"/>
              </a:spcAft>
              <a:defRPr sz="14100">
                <a:solidFill>
                  <a:schemeClr val="tx1"/>
                </a:solidFill>
                <a:latin typeface="Calibri" charset="0"/>
                <a:ea typeface="MS PGothic" panose="020B0600070205080204" pitchFamily="34" charset="-128"/>
                <a:cs typeface="ＭＳ Ｐゴシック" charset="-128"/>
              </a:defRPr>
            </a:lvl2pPr>
            <a:lvl3pPr algn="ctr" defTabSz="1471613" rtl="0" eaLnBrk="0" fontAlgn="base" hangingPunct="0">
              <a:spcBef>
                <a:spcPct val="0"/>
              </a:spcBef>
              <a:spcAft>
                <a:spcPct val="0"/>
              </a:spcAft>
              <a:defRPr sz="14100">
                <a:solidFill>
                  <a:schemeClr val="tx1"/>
                </a:solidFill>
                <a:latin typeface="Calibri" charset="0"/>
                <a:ea typeface="MS PGothic" panose="020B0600070205080204" pitchFamily="34" charset="-128"/>
                <a:cs typeface="ＭＳ Ｐゴシック" charset="-128"/>
              </a:defRPr>
            </a:lvl3pPr>
            <a:lvl4pPr algn="ctr" defTabSz="1471613" rtl="0" eaLnBrk="0" fontAlgn="base" hangingPunct="0">
              <a:spcBef>
                <a:spcPct val="0"/>
              </a:spcBef>
              <a:spcAft>
                <a:spcPct val="0"/>
              </a:spcAft>
              <a:defRPr sz="14100">
                <a:solidFill>
                  <a:schemeClr val="tx1"/>
                </a:solidFill>
                <a:latin typeface="Calibri" charset="0"/>
                <a:ea typeface="MS PGothic" panose="020B0600070205080204" pitchFamily="34" charset="-128"/>
                <a:cs typeface="ＭＳ Ｐゴシック" charset="-128"/>
              </a:defRPr>
            </a:lvl4pPr>
            <a:lvl5pPr algn="ctr" defTabSz="1471613" rtl="0" eaLnBrk="0" fontAlgn="base" hangingPunct="0">
              <a:spcBef>
                <a:spcPct val="0"/>
              </a:spcBef>
              <a:spcAft>
                <a:spcPct val="0"/>
              </a:spcAft>
              <a:defRPr sz="14100">
                <a:solidFill>
                  <a:schemeClr val="tx1"/>
                </a:solidFill>
                <a:latin typeface="Calibri" charset="0"/>
                <a:ea typeface="MS PGothic" panose="020B0600070205080204" pitchFamily="34" charset="-128"/>
                <a:cs typeface="ＭＳ Ｐゴシック" charset="-128"/>
              </a:defRPr>
            </a:lvl5pPr>
            <a:lvl6pPr marL="373903" algn="ctr" defTabSz="1473542" rtl="0" fontAlgn="base">
              <a:spcBef>
                <a:spcPct val="0"/>
              </a:spcBef>
              <a:spcAft>
                <a:spcPct val="0"/>
              </a:spcAft>
              <a:defRPr sz="14100">
                <a:solidFill>
                  <a:schemeClr val="tx1"/>
                </a:solidFill>
                <a:latin typeface="Calibri" charset="0"/>
                <a:ea typeface="ＭＳ Ｐゴシック" charset="-128"/>
                <a:cs typeface="ＭＳ Ｐゴシック" charset="-128"/>
              </a:defRPr>
            </a:lvl6pPr>
            <a:lvl7pPr marL="747805" algn="ctr" defTabSz="1473542" rtl="0" fontAlgn="base">
              <a:spcBef>
                <a:spcPct val="0"/>
              </a:spcBef>
              <a:spcAft>
                <a:spcPct val="0"/>
              </a:spcAft>
              <a:defRPr sz="14100">
                <a:solidFill>
                  <a:schemeClr val="tx1"/>
                </a:solidFill>
                <a:latin typeface="Calibri" charset="0"/>
                <a:ea typeface="ＭＳ Ｐゴシック" charset="-128"/>
                <a:cs typeface="ＭＳ Ｐゴシック" charset="-128"/>
              </a:defRPr>
            </a:lvl7pPr>
            <a:lvl8pPr marL="1121708" algn="ctr" defTabSz="1473542" rtl="0" fontAlgn="base">
              <a:spcBef>
                <a:spcPct val="0"/>
              </a:spcBef>
              <a:spcAft>
                <a:spcPct val="0"/>
              </a:spcAft>
              <a:defRPr sz="14100">
                <a:solidFill>
                  <a:schemeClr val="tx1"/>
                </a:solidFill>
                <a:latin typeface="Calibri" charset="0"/>
                <a:ea typeface="ＭＳ Ｐゴシック" charset="-128"/>
                <a:cs typeface="ＭＳ Ｐゴシック" charset="-128"/>
              </a:defRPr>
            </a:lvl8pPr>
            <a:lvl9pPr marL="1495611" algn="ctr" defTabSz="1473542" rtl="0" fontAlgn="base">
              <a:spcBef>
                <a:spcPct val="0"/>
              </a:spcBef>
              <a:spcAft>
                <a:spcPct val="0"/>
              </a:spcAft>
              <a:defRPr sz="14100">
                <a:solidFill>
                  <a:schemeClr val="tx1"/>
                </a:solidFill>
                <a:latin typeface="Calibri" charset="0"/>
                <a:ea typeface="ＭＳ Ｐゴシック" charset="-128"/>
                <a:cs typeface="ＭＳ Ｐゴシック" charset="-128"/>
              </a:defRPr>
            </a:lvl9pPr>
          </a:lstStyle>
          <a:p>
            <a:r>
              <a:rPr lang="en-GB" altLang="en-US" sz="3600" dirty="0">
                <a:latin typeface="Arial" panose="020B0604020202020204" pitchFamily="34" charset="0"/>
                <a:cs typeface="Arial" panose="020B0604020202020204" pitchFamily="34" charset="0"/>
              </a:rPr>
              <a:t>Tuan-Anh VU*	 	Yingshu CHEN* 	Wishsmitha Samadhi MENDIS* 	Sai-Kit Yeung	</a:t>
            </a:r>
            <a:endParaRPr lang="en-US" altLang="en-US" sz="3600" dirty="0">
              <a:latin typeface="Arial" panose="020B0604020202020204" pitchFamily="34" charset="0"/>
              <a:cs typeface="Arial" panose="020B0604020202020204" pitchFamily="34" charset="0"/>
            </a:endParaRPr>
          </a:p>
        </p:txBody>
      </p:sp>
      <p:cxnSp>
        <p:nvCxnSpPr>
          <p:cNvPr id="13" name="Straight Connector 12">
            <a:extLst>
              <a:ext uri="{FF2B5EF4-FFF2-40B4-BE49-F238E27FC236}">
                <a16:creationId xmlns:a16="http://schemas.microsoft.com/office/drawing/2014/main" id="{728B0A70-F4A0-4B20-A56D-A0B0CCFCECA3}"/>
              </a:ext>
            </a:extLst>
          </p:cNvPr>
          <p:cNvCxnSpPr/>
          <p:nvPr/>
        </p:nvCxnSpPr>
        <p:spPr>
          <a:xfrm>
            <a:off x="1130300" y="3886200"/>
            <a:ext cx="12890500" cy="0"/>
          </a:xfrm>
          <a:prstGeom prst="line">
            <a:avLst/>
          </a:prstGeom>
          <a:ln w="57150">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95D55602-9B0F-4690-877C-071A62BA5FF5}"/>
              </a:ext>
            </a:extLst>
          </p:cNvPr>
          <p:cNvCxnSpPr/>
          <p:nvPr/>
        </p:nvCxnSpPr>
        <p:spPr>
          <a:xfrm>
            <a:off x="15379700" y="3962400"/>
            <a:ext cx="12890500" cy="0"/>
          </a:xfrm>
          <a:prstGeom prst="line">
            <a:avLst/>
          </a:prstGeom>
          <a:ln w="57150">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841BD18C-D87B-45A9-9ADF-50B439F07345}"/>
              </a:ext>
            </a:extLst>
          </p:cNvPr>
          <p:cNvCxnSpPr/>
          <p:nvPr/>
        </p:nvCxnSpPr>
        <p:spPr>
          <a:xfrm>
            <a:off x="29724350" y="12496800"/>
            <a:ext cx="12890500" cy="0"/>
          </a:xfrm>
          <a:prstGeom prst="line">
            <a:avLst/>
          </a:prstGeom>
          <a:ln w="57150">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2" name="Content Placeholder 2">
            <a:extLst>
              <a:ext uri="{FF2B5EF4-FFF2-40B4-BE49-F238E27FC236}">
                <a16:creationId xmlns:a16="http://schemas.microsoft.com/office/drawing/2014/main" id="{77151D90-D268-4ACD-9264-D40BA9469648}"/>
              </a:ext>
            </a:extLst>
          </p:cNvPr>
          <p:cNvSpPr txBox="1">
            <a:spLocks/>
          </p:cNvSpPr>
          <p:nvPr/>
        </p:nvSpPr>
        <p:spPr bwMode="auto">
          <a:xfrm>
            <a:off x="838200" y="16078200"/>
            <a:ext cx="13415962" cy="5148261"/>
          </a:xfrm>
          <a:prstGeom prst="rect">
            <a:avLst/>
          </a:prstGeom>
          <a:noFill/>
          <a:ln>
            <a:solidFill>
              <a:schemeClr val="tx2">
                <a:lumMod val="60000"/>
                <a:lumOff val="40000"/>
              </a:schemeClr>
            </a:solidFill>
          </a:ln>
          <a:extLst>
            <a:ext uri="{909E8E84-426E-40DD-AFC4-6F175D3DCCD1}">
              <a14:hiddenFill xmlns:a14="http://schemas.microsoft.com/office/drawing/2010/main">
                <a:solidFill>
                  <a:srgbClr val="FFFFFF"/>
                </a:solidFill>
              </a14:hiddenFill>
            </a:ext>
          </a:extLst>
        </p:spPr>
        <p:txBody>
          <a:bodyPr vert="horz" wrap="square" lIns="294846" tIns="147423" rIns="294846" bIns="147423" numCol="1" anchor="t" anchorCtr="0" compatLnSpc="1">
            <a:prstTxWarp prst="textNoShape">
              <a:avLst/>
            </a:prstTxWarp>
            <a:normAutofit/>
          </a:bodyPr>
          <a:lstStyle>
            <a:lvl1pPr marL="410256" indent="-410256" algn="l" defTabSz="1471613" rtl="0" eaLnBrk="0" fontAlgn="base" hangingPunct="0">
              <a:spcBef>
                <a:spcPct val="20000"/>
              </a:spcBef>
              <a:spcAft>
                <a:spcPct val="0"/>
              </a:spcAft>
              <a:buFont typeface="Arial" panose="020B0604020202020204" pitchFamily="34" charset="0"/>
              <a:buNone/>
              <a:defRPr sz="2900" kern="1200">
                <a:solidFill>
                  <a:schemeClr val="tx1"/>
                </a:solidFill>
                <a:latin typeface="Arial"/>
                <a:ea typeface="MS PGothic" panose="020B0600070205080204" pitchFamily="34" charset="-128"/>
                <a:cs typeface="Arial"/>
              </a:defRPr>
            </a:lvl1pPr>
            <a:lvl2pPr marL="793247" indent="-655629" algn="l" defTabSz="1471613" rtl="0" eaLnBrk="0" fontAlgn="base" hangingPunct="0">
              <a:spcBef>
                <a:spcPct val="20000"/>
              </a:spcBef>
              <a:spcAft>
                <a:spcPct val="0"/>
              </a:spcAft>
              <a:buFont typeface="Wingdings" charset="2"/>
              <a:buChar char="Ø"/>
              <a:defRPr sz="2300" kern="1200">
                <a:solidFill>
                  <a:schemeClr val="tx1"/>
                </a:solidFill>
                <a:latin typeface="Arial"/>
                <a:ea typeface="MS PGothic" panose="020B0600070205080204" pitchFamily="34" charset="-128"/>
                <a:cs typeface="Arial"/>
              </a:defRPr>
            </a:lvl2pPr>
            <a:lvl3pPr marL="929565" indent="-546573" algn="l" defTabSz="1471613" rtl="0" eaLnBrk="0" fontAlgn="base" hangingPunct="0">
              <a:spcBef>
                <a:spcPct val="20000"/>
              </a:spcBef>
              <a:spcAft>
                <a:spcPct val="0"/>
              </a:spcAft>
              <a:buFont typeface="Arial" panose="020B0604020202020204" pitchFamily="34" charset="0"/>
              <a:buChar char="•"/>
              <a:defRPr sz="1900" kern="1200">
                <a:solidFill>
                  <a:schemeClr val="tx1"/>
                </a:solidFill>
                <a:latin typeface="Arial"/>
                <a:ea typeface="MS PGothic" panose="020B0600070205080204" pitchFamily="34" charset="-128"/>
                <a:cs typeface="Arial"/>
              </a:defRPr>
            </a:lvl3pPr>
            <a:lvl4pPr marL="1202201" indent="-655629" algn="l" defTabSz="1471613" rtl="0" eaLnBrk="0" fontAlgn="base" hangingPunct="0">
              <a:spcBef>
                <a:spcPct val="20000"/>
              </a:spcBef>
              <a:spcAft>
                <a:spcPct val="0"/>
              </a:spcAft>
              <a:buFont typeface="Arial" panose="020B0604020202020204" pitchFamily="34" charset="0"/>
              <a:buChar char="–"/>
              <a:defRPr sz="1600" kern="1200">
                <a:solidFill>
                  <a:schemeClr val="tx1"/>
                </a:solidFill>
                <a:latin typeface="Arial"/>
                <a:ea typeface="MS PGothic" panose="020B0600070205080204" pitchFamily="34" charset="-128"/>
                <a:cs typeface="Arial"/>
              </a:defRPr>
            </a:lvl4pPr>
            <a:lvl5pPr marL="1448875" indent="-1448875" algn="l" defTabSz="1471613"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S PGothic" panose="020B0600070205080204" pitchFamily="34" charset="-128"/>
                <a:cs typeface="+mn-cs"/>
              </a:defRPr>
            </a:lvl5pPr>
            <a:lvl6pPr marL="8108236" indent="-737112" algn="l" defTabSz="1474225" rtl="0" eaLnBrk="1" latinLnBrk="0" hangingPunct="1">
              <a:spcBef>
                <a:spcPct val="20000"/>
              </a:spcBef>
              <a:buFont typeface="Arial"/>
              <a:buChar char="•"/>
              <a:defRPr sz="5200" kern="1200">
                <a:solidFill>
                  <a:schemeClr val="tx1"/>
                </a:solidFill>
                <a:latin typeface="+mn-lt"/>
                <a:ea typeface="+mn-ea"/>
                <a:cs typeface="+mn-cs"/>
              </a:defRPr>
            </a:lvl6pPr>
            <a:lvl7pPr marL="9582462" indent="-737112" algn="l" defTabSz="1474225" rtl="0" eaLnBrk="1" latinLnBrk="0" hangingPunct="1">
              <a:spcBef>
                <a:spcPct val="20000"/>
              </a:spcBef>
              <a:buFont typeface="Arial"/>
              <a:buChar char="•"/>
              <a:defRPr sz="5200" kern="1200">
                <a:solidFill>
                  <a:schemeClr val="tx1"/>
                </a:solidFill>
                <a:latin typeface="+mn-lt"/>
                <a:ea typeface="+mn-ea"/>
                <a:cs typeface="+mn-cs"/>
              </a:defRPr>
            </a:lvl7pPr>
            <a:lvl8pPr marL="11056684" indent="-737112" algn="l" defTabSz="1474225" rtl="0" eaLnBrk="1" latinLnBrk="0" hangingPunct="1">
              <a:spcBef>
                <a:spcPct val="20000"/>
              </a:spcBef>
              <a:buFont typeface="Arial"/>
              <a:buChar char="•"/>
              <a:defRPr sz="5200" kern="1200">
                <a:solidFill>
                  <a:schemeClr val="tx1"/>
                </a:solidFill>
                <a:latin typeface="+mn-lt"/>
                <a:ea typeface="+mn-ea"/>
                <a:cs typeface="+mn-cs"/>
              </a:defRPr>
            </a:lvl8pPr>
            <a:lvl9pPr marL="12530909" indent="-737112" algn="l" defTabSz="1474225" rtl="0" eaLnBrk="1" latinLnBrk="0" hangingPunct="1">
              <a:spcBef>
                <a:spcPct val="20000"/>
              </a:spcBef>
              <a:buFont typeface="Arial"/>
              <a:buChar char="•"/>
              <a:defRPr sz="5200" kern="1200">
                <a:solidFill>
                  <a:schemeClr val="tx1"/>
                </a:solidFill>
                <a:latin typeface="+mn-lt"/>
                <a:ea typeface="+mn-ea"/>
                <a:cs typeface="+mn-cs"/>
              </a:defRPr>
            </a:lvl9pPr>
          </a:lstStyle>
          <a:p>
            <a:pPr marL="409575" indent="-409575">
              <a:spcAft>
                <a:spcPts val="1800"/>
              </a:spcAft>
            </a:pPr>
            <a:r>
              <a:rPr lang="en-US" altLang="en-US" sz="3200" b="1" dirty="0">
                <a:latin typeface="Arial" panose="020B0604020202020204" pitchFamily="34" charset="0"/>
                <a:cs typeface="Arial" panose="020B0604020202020204" pitchFamily="34" charset="0"/>
              </a:rPr>
              <a:t>Data Sources and Pre-processing</a:t>
            </a:r>
          </a:p>
          <a:p>
            <a:pPr marL="0" indent="0" algn="just"/>
            <a:r>
              <a:rPr lang="en-GB" altLang="en-US" sz="2400" b="1" dirty="0">
                <a:latin typeface="Arial" panose="020B0604020202020204" pitchFamily="34" charset="0"/>
                <a:cs typeface="Arial" panose="020B0604020202020204" pitchFamily="34" charset="0"/>
              </a:rPr>
              <a:t>Input images: </a:t>
            </a:r>
            <a:r>
              <a:rPr lang="en-GB" altLang="en-US" sz="2400" dirty="0">
                <a:latin typeface="Arial" panose="020B0604020202020204" pitchFamily="34" charset="0"/>
                <a:cs typeface="Arial" panose="020B0604020202020204" pitchFamily="34" charset="0"/>
              </a:rPr>
              <a:t>we grab video frames from a computer graphic architecture animation fly-through video as synthesized building images, and obtain images from [1]. </a:t>
            </a:r>
          </a:p>
          <a:p>
            <a:pPr marL="0" indent="0" algn="just">
              <a:spcBef>
                <a:spcPts val="1200"/>
              </a:spcBef>
            </a:pPr>
            <a:r>
              <a:rPr lang="en-GB" altLang="en-US" sz="2400" b="1" dirty="0">
                <a:latin typeface="Arial" panose="020B0604020202020204" pitchFamily="34" charset="0"/>
                <a:cs typeface="Arial" panose="020B0604020202020204" pitchFamily="34" charset="0"/>
              </a:rPr>
              <a:t>Colorization reference images: </a:t>
            </a:r>
            <a:r>
              <a:rPr lang="en-GB" altLang="en-US" sz="2400" dirty="0">
                <a:latin typeface="Arial" panose="020B0604020202020204" pitchFamily="34" charset="0"/>
                <a:cs typeface="Arial" panose="020B0604020202020204" pitchFamily="34" charset="0"/>
              </a:rPr>
              <a:t>we employ the frames in the time-lapse videos from Shih et al. [2] as the time target image and we only use one video for experiment in this paper. Other style reference images are searched from public domains (e.g. Pexels, Flickr, Google images, etc. and all rights reserved) manually with personal preference. </a:t>
            </a:r>
          </a:p>
          <a:p>
            <a:pPr marL="0" indent="0" algn="just">
              <a:spcBef>
                <a:spcPts val="1200"/>
              </a:spcBef>
            </a:pPr>
            <a:r>
              <a:rPr lang="en-GB" altLang="en-US" sz="2400" b="1" dirty="0">
                <a:latin typeface="Arial" panose="020B0604020202020204" pitchFamily="34" charset="0"/>
                <a:cs typeface="Arial" panose="020B0604020202020204" pitchFamily="34" charset="0"/>
              </a:rPr>
              <a:t>Data pre-processing: </a:t>
            </a:r>
            <a:r>
              <a:rPr lang="en-GB" altLang="en-US" sz="2400" dirty="0">
                <a:latin typeface="Arial" panose="020B0604020202020204" pitchFamily="34" charset="0"/>
                <a:cs typeface="Arial" panose="020B0604020202020204" pitchFamily="34" charset="0"/>
              </a:rPr>
              <a:t>To get sufficient experiments within a short time, only 40 or so images were selected for colorization and 3D reconstruction for every single architecture. And as the machine limitation (8GB of system memory), we resize all selected images into images with 700 pixels as maximum width or height for colorization.</a:t>
            </a:r>
          </a:p>
        </p:txBody>
      </p:sp>
      <p:cxnSp>
        <p:nvCxnSpPr>
          <p:cNvPr id="14" name="Straight Connector 13">
            <a:extLst>
              <a:ext uri="{FF2B5EF4-FFF2-40B4-BE49-F238E27FC236}">
                <a16:creationId xmlns:a16="http://schemas.microsoft.com/office/drawing/2014/main" id="{50CC8B72-FC63-48F2-AEC4-6DE6B8427F94}"/>
              </a:ext>
            </a:extLst>
          </p:cNvPr>
          <p:cNvCxnSpPr/>
          <p:nvPr/>
        </p:nvCxnSpPr>
        <p:spPr>
          <a:xfrm>
            <a:off x="1143000" y="16840200"/>
            <a:ext cx="12890500" cy="0"/>
          </a:xfrm>
          <a:prstGeom prst="line">
            <a:avLst/>
          </a:prstGeom>
          <a:ln w="57150">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300F3F3B-29CE-46E3-904A-901CCB599DE5}"/>
              </a:ext>
            </a:extLst>
          </p:cNvPr>
          <p:cNvPicPr>
            <a:picLocks noChangeAspect="1"/>
          </p:cNvPicPr>
          <p:nvPr/>
        </p:nvPicPr>
        <p:blipFill>
          <a:blip r:embed="rId4"/>
          <a:srcRect/>
          <a:stretch/>
        </p:blipFill>
        <p:spPr>
          <a:xfrm>
            <a:off x="15697200" y="4114800"/>
            <a:ext cx="12351502" cy="4580729"/>
          </a:xfrm>
          <a:prstGeom prst="rect">
            <a:avLst/>
          </a:prstGeom>
        </p:spPr>
      </p:pic>
      <p:grpSp>
        <p:nvGrpSpPr>
          <p:cNvPr id="6144" name="Group 6143">
            <a:extLst>
              <a:ext uri="{FF2B5EF4-FFF2-40B4-BE49-F238E27FC236}">
                <a16:creationId xmlns:a16="http://schemas.microsoft.com/office/drawing/2014/main" id="{386FB5F5-B681-4CC0-9B21-7D50C9CFB829}"/>
              </a:ext>
            </a:extLst>
          </p:cNvPr>
          <p:cNvGrpSpPr/>
          <p:nvPr/>
        </p:nvGrpSpPr>
        <p:grpSpPr>
          <a:xfrm>
            <a:off x="29442569" y="15867334"/>
            <a:ext cx="13415962" cy="5359400"/>
            <a:chOff x="29442569" y="15544800"/>
            <a:chExt cx="13415962" cy="5359400"/>
          </a:xfrm>
        </p:grpSpPr>
        <p:sp>
          <p:nvSpPr>
            <p:cNvPr id="17" name="Content Placeholder 4">
              <a:extLst>
                <a:ext uri="{FF2B5EF4-FFF2-40B4-BE49-F238E27FC236}">
                  <a16:creationId xmlns:a16="http://schemas.microsoft.com/office/drawing/2014/main" id="{3A512611-AFA0-4EE5-BA8C-588B90E3DE5E}"/>
                </a:ext>
              </a:extLst>
            </p:cNvPr>
            <p:cNvSpPr txBox="1">
              <a:spLocks/>
            </p:cNvSpPr>
            <p:nvPr/>
          </p:nvSpPr>
          <p:spPr bwMode="auto">
            <a:xfrm>
              <a:off x="29442569" y="15544800"/>
              <a:ext cx="13415962" cy="5359400"/>
            </a:xfrm>
            <a:prstGeom prst="rect">
              <a:avLst/>
            </a:prstGeom>
            <a:noFill/>
            <a:ln>
              <a:solidFill>
                <a:schemeClr val="tx2">
                  <a:lumMod val="60000"/>
                  <a:lumOff val="40000"/>
                </a:schemeClr>
              </a:solidFill>
            </a:ln>
            <a:extLst>
              <a:ext uri="{909E8E84-426E-40DD-AFC4-6F175D3DCCD1}">
                <a14:hiddenFill xmlns:a14="http://schemas.microsoft.com/office/drawing/2010/main">
                  <a:solidFill>
                    <a:srgbClr val="FFFFFF"/>
                  </a:solidFill>
                </a14:hiddenFill>
              </a:ext>
            </a:extLst>
          </p:spPr>
          <p:txBody>
            <a:bodyPr vert="horz" wrap="square" lIns="294846" tIns="147423" rIns="294846" bIns="147423" numCol="1" anchor="t" anchorCtr="0" compatLnSpc="1">
              <a:prstTxWarp prst="textNoShape">
                <a:avLst/>
              </a:prstTxWarp>
              <a:normAutofit fontScale="85000" lnSpcReduction="20000"/>
            </a:bodyPr>
            <a:lstStyle>
              <a:lvl1pPr marL="410256" indent="-410256" algn="l" defTabSz="1471613" rtl="0" eaLnBrk="0" fontAlgn="base" hangingPunct="0">
                <a:spcBef>
                  <a:spcPct val="20000"/>
                </a:spcBef>
                <a:spcAft>
                  <a:spcPct val="0"/>
                </a:spcAft>
                <a:buFont typeface="Arial" panose="020B0604020202020204" pitchFamily="34" charset="0"/>
                <a:buNone/>
                <a:defRPr sz="2900" kern="1200">
                  <a:solidFill>
                    <a:schemeClr val="tx1"/>
                  </a:solidFill>
                  <a:latin typeface="Arial"/>
                  <a:ea typeface="MS PGothic" panose="020B0600070205080204" pitchFamily="34" charset="-128"/>
                  <a:cs typeface="Arial"/>
                </a:defRPr>
              </a:lvl1pPr>
              <a:lvl2pPr marL="793247" indent="-655629" algn="l" defTabSz="1471613" rtl="0" eaLnBrk="0" fontAlgn="base" hangingPunct="0">
                <a:spcBef>
                  <a:spcPct val="20000"/>
                </a:spcBef>
                <a:spcAft>
                  <a:spcPct val="0"/>
                </a:spcAft>
                <a:buFont typeface="Wingdings" charset="2"/>
                <a:buChar char="Ø"/>
                <a:defRPr sz="2300" kern="1200">
                  <a:solidFill>
                    <a:schemeClr val="tx1"/>
                  </a:solidFill>
                  <a:latin typeface="Arial"/>
                  <a:ea typeface="MS PGothic" panose="020B0600070205080204" pitchFamily="34" charset="-128"/>
                  <a:cs typeface="Arial"/>
                </a:defRPr>
              </a:lvl2pPr>
              <a:lvl3pPr marL="929565" indent="-546573" algn="l" defTabSz="1471613" rtl="0" eaLnBrk="0" fontAlgn="base" hangingPunct="0">
                <a:spcBef>
                  <a:spcPct val="20000"/>
                </a:spcBef>
                <a:spcAft>
                  <a:spcPct val="0"/>
                </a:spcAft>
                <a:buFont typeface="Arial" panose="020B0604020202020204" pitchFamily="34" charset="0"/>
                <a:buChar char="•"/>
                <a:defRPr sz="1900" kern="1200">
                  <a:solidFill>
                    <a:schemeClr val="tx1"/>
                  </a:solidFill>
                  <a:latin typeface="Arial"/>
                  <a:ea typeface="MS PGothic" panose="020B0600070205080204" pitchFamily="34" charset="-128"/>
                  <a:cs typeface="Arial"/>
                </a:defRPr>
              </a:lvl3pPr>
              <a:lvl4pPr marL="1202201" indent="-655629" algn="l" defTabSz="1471613" rtl="0" eaLnBrk="0" fontAlgn="base" hangingPunct="0">
                <a:spcBef>
                  <a:spcPct val="20000"/>
                </a:spcBef>
                <a:spcAft>
                  <a:spcPct val="0"/>
                </a:spcAft>
                <a:buFont typeface="Arial" panose="020B0604020202020204" pitchFamily="34" charset="0"/>
                <a:buChar char="–"/>
                <a:defRPr sz="1600" kern="1200">
                  <a:solidFill>
                    <a:schemeClr val="tx1"/>
                  </a:solidFill>
                  <a:latin typeface="Arial"/>
                  <a:ea typeface="MS PGothic" panose="020B0600070205080204" pitchFamily="34" charset="-128"/>
                  <a:cs typeface="Arial"/>
                </a:defRPr>
              </a:lvl4pPr>
              <a:lvl5pPr marL="1448875" indent="-1448875" algn="l" defTabSz="1471613"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S PGothic" panose="020B0600070205080204" pitchFamily="34" charset="-128"/>
                  <a:cs typeface="+mn-cs"/>
                </a:defRPr>
              </a:lvl5pPr>
              <a:lvl6pPr marL="8108236" indent="-737112" algn="l" defTabSz="1474225" rtl="0" eaLnBrk="1" latinLnBrk="0" hangingPunct="1">
                <a:spcBef>
                  <a:spcPct val="20000"/>
                </a:spcBef>
                <a:buFont typeface="Arial"/>
                <a:buChar char="•"/>
                <a:defRPr sz="5200" kern="1200">
                  <a:solidFill>
                    <a:schemeClr val="tx1"/>
                  </a:solidFill>
                  <a:latin typeface="+mn-lt"/>
                  <a:ea typeface="+mn-ea"/>
                  <a:cs typeface="+mn-cs"/>
                </a:defRPr>
              </a:lvl6pPr>
              <a:lvl7pPr marL="9582462" indent="-737112" algn="l" defTabSz="1474225" rtl="0" eaLnBrk="1" latinLnBrk="0" hangingPunct="1">
                <a:spcBef>
                  <a:spcPct val="20000"/>
                </a:spcBef>
                <a:buFont typeface="Arial"/>
                <a:buChar char="•"/>
                <a:defRPr sz="5200" kern="1200">
                  <a:solidFill>
                    <a:schemeClr val="tx1"/>
                  </a:solidFill>
                  <a:latin typeface="+mn-lt"/>
                  <a:ea typeface="+mn-ea"/>
                  <a:cs typeface="+mn-cs"/>
                </a:defRPr>
              </a:lvl7pPr>
              <a:lvl8pPr marL="11056684" indent="-737112" algn="l" defTabSz="1474225" rtl="0" eaLnBrk="1" latinLnBrk="0" hangingPunct="1">
                <a:spcBef>
                  <a:spcPct val="20000"/>
                </a:spcBef>
                <a:buFont typeface="Arial"/>
                <a:buChar char="•"/>
                <a:defRPr sz="5200" kern="1200">
                  <a:solidFill>
                    <a:schemeClr val="tx1"/>
                  </a:solidFill>
                  <a:latin typeface="+mn-lt"/>
                  <a:ea typeface="+mn-ea"/>
                  <a:cs typeface="+mn-cs"/>
                </a:defRPr>
              </a:lvl8pPr>
              <a:lvl9pPr marL="12530909" indent="-737112" algn="l" defTabSz="1474225" rtl="0" eaLnBrk="1" latinLnBrk="0" hangingPunct="1">
                <a:spcBef>
                  <a:spcPct val="20000"/>
                </a:spcBef>
                <a:buFont typeface="Arial"/>
                <a:buChar char="•"/>
                <a:defRPr sz="5200" kern="1200">
                  <a:solidFill>
                    <a:schemeClr val="tx1"/>
                  </a:solidFill>
                  <a:latin typeface="+mn-lt"/>
                  <a:ea typeface="+mn-ea"/>
                  <a:cs typeface="+mn-cs"/>
                </a:defRPr>
              </a:lvl9pPr>
            </a:lstStyle>
            <a:p>
              <a:pPr marL="0" indent="-409575">
                <a:spcBef>
                  <a:spcPts val="0"/>
                </a:spcBef>
              </a:pPr>
              <a:r>
                <a:rPr lang="en-US" altLang="en-US" sz="3200" b="1" dirty="0">
                  <a:latin typeface="Arial" panose="020B0604020202020204" pitchFamily="34" charset="0"/>
                  <a:cs typeface="Arial" panose="020B0604020202020204" pitchFamily="34" charset="0"/>
                </a:rPr>
                <a:t>References</a:t>
              </a:r>
            </a:p>
            <a:p>
              <a:pPr marL="409575" indent="-409575"/>
              <a:endParaRPr lang="en-US" altLang="en-US" sz="3200" b="1" dirty="0">
                <a:latin typeface="Arial" panose="020B0604020202020204" pitchFamily="34" charset="0"/>
                <a:cs typeface="Arial" panose="020B0604020202020204" pitchFamily="34" charset="0"/>
              </a:endParaRPr>
            </a:p>
            <a:p>
              <a:pPr marL="409575" indent="-409575" algn="just"/>
              <a:r>
                <a:rPr lang="en-US" altLang="en-US" sz="2400" dirty="0">
                  <a:latin typeface="Arial" panose="020B0604020202020204" pitchFamily="34" charset="0"/>
                  <a:cs typeface="Arial" panose="020B0604020202020204" pitchFamily="34" charset="0"/>
                </a:rPr>
                <a:t>[1] </a:t>
              </a:r>
              <a:r>
                <a:rPr lang="en-GB" altLang="en-US" sz="2500" dirty="0">
                  <a:latin typeface="Arial" panose="020B0604020202020204" pitchFamily="34" charset="0"/>
                  <a:cs typeface="Arial" panose="020B0604020202020204" pitchFamily="34" charset="0"/>
                </a:rPr>
                <a:t>3d reconstruction dataset. Data retrieved from Robot Vision Group at the National Laboratory of Pattern Recognition (NLPR), Institute of Automation, Chinese Academy of Sciences (CASIA), </a:t>
              </a:r>
              <a:r>
                <a:rPr lang="en-GB" altLang="en-US" sz="2500" dirty="0">
                  <a:latin typeface="Arial" panose="020B0604020202020204" pitchFamily="34" charset="0"/>
                  <a:cs typeface="Arial" panose="020B0604020202020204" pitchFamily="34" charset="0"/>
                  <a:hlinkClick r:id="rId5"/>
                </a:rPr>
                <a:t>http://vision.ia.ac.cn/data</a:t>
              </a:r>
              <a:r>
                <a:rPr lang="en-GB" altLang="en-US" sz="2500" dirty="0">
                  <a:latin typeface="Arial" panose="020B0604020202020204" pitchFamily="34" charset="0"/>
                  <a:cs typeface="Arial" panose="020B0604020202020204" pitchFamily="34" charset="0"/>
                </a:rPr>
                <a:t> </a:t>
              </a:r>
            </a:p>
            <a:p>
              <a:pPr marL="409575" indent="-409575" algn="just"/>
              <a:r>
                <a:rPr lang="en-GB" altLang="en-US" sz="2500" dirty="0">
                  <a:latin typeface="Arial" panose="020B0604020202020204" pitchFamily="34" charset="0"/>
                  <a:cs typeface="Arial" panose="020B0604020202020204" pitchFamily="34" charset="0"/>
                </a:rPr>
                <a:t>[2] Y. Shih, S. Paris, F. Durand, and W. T. Freeman. Data-driven hallucination of different times of day from a single outdoor photo. ACM Transactions on Graphics (TOG), 32(6):200, 2013.</a:t>
              </a:r>
            </a:p>
            <a:p>
              <a:pPr marL="409575" indent="-409575" algn="just"/>
              <a:r>
                <a:rPr lang="en-GB" altLang="en-US" sz="2500" dirty="0">
                  <a:latin typeface="Arial" panose="020B0604020202020204" pitchFamily="34" charset="0"/>
                  <a:cs typeface="Arial" panose="020B0604020202020204" pitchFamily="34" charset="0"/>
                </a:rPr>
                <a:t>[3] F. Luan, S. Paris, E. Shechtman, and K. Bala. Deep photo style transfer. In Proceedings of the IEEE Conference on Computer Vision and Pattern Recognition, 2017.</a:t>
              </a:r>
            </a:p>
            <a:p>
              <a:pPr marL="409575" indent="-409575" algn="just"/>
              <a:r>
                <a:rPr lang="en-GB" altLang="en-US" sz="2500" dirty="0">
                  <a:latin typeface="Arial" panose="020B0604020202020204" pitchFamily="34" charset="0"/>
                  <a:cs typeface="Arial" panose="020B0604020202020204" pitchFamily="34" charset="0"/>
                </a:rPr>
                <a:t>[4] R. Mechrez, E. Shechtman, and L. Zelnik-Manor. Photorealistic style transfer with screened poisson equation. Procedings of the British Machine Vision Conference 2017, 2017. </a:t>
              </a:r>
            </a:p>
            <a:p>
              <a:pPr marL="409575" indent="-409575" algn="just"/>
              <a:r>
                <a:rPr lang="en-GB" altLang="en-US" sz="2500" dirty="0">
                  <a:latin typeface="Arial" panose="020B0604020202020204" pitchFamily="34" charset="0"/>
                  <a:cs typeface="Arial" panose="020B0604020202020204" pitchFamily="34" charset="0"/>
                </a:rPr>
                <a:t>[5] K. He, X. Zhang, S. Ren, and J. Sun. Deep residual learning for image recognition. CoRR, abs/1512.03385, 2015.</a:t>
              </a:r>
            </a:p>
            <a:p>
              <a:pPr marL="409575" indent="-409575" algn="just"/>
              <a:r>
                <a:rPr lang="en-GB" altLang="en-US" sz="2500" dirty="0">
                  <a:latin typeface="Arial" panose="020B0604020202020204" pitchFamily="34" charset="0"/>
                  <a:cs typeface="Arial" panose="020B0604020202020204" pitchFamily="34" charset="0"/>
                </a:rPr>
                <a:t>[6] H. Zhao, J. Shi, X. Qi, X. Wang, and J. Jia. Pyramid scene parsing network. In Proceedings of the IEEE conference on computer vision and pattern recognition, 2017.</a:t>
              </a:r>
            </a:p>
            <a:p>
              <a:pPr marL="409575" indent="-409575" algn="just"/>
              <a:r>
                <a:rPr lang="en-GB" altLang="en-US" sz="2500" dirty="0">
                  <a:latin typeface="Arial" panose="020B0604020202020204" pitchFamily="34" charset="0"/>
                  <a:cs typeface="Arial" panose="020B0604020202020204" pitchFamily="34" charset="0"/>
                </a:rPr>
                <a:t>[7] J. L. Schonberger and J.-M. Frahm. Structure-from-motion revisited. In The IEEE Conference on Computer Vision and Pattern Recognition (CVPR), June 2016.</a:t>
              </a:r>
              <a:endParaRPr lang="en-US" altLang="en-US" sz="2500" dirty="0">
                <a:latin typeface="Arial" panose="020B0604020202020204" pitchFamily="34" charset="0"/>
                <a:cs typeface="Arial" panose="020B0604020202020204" pitchFamily="34" charset="0"/>
              </a:endParaRPr>
            </a:p>
          </p:txBody>
        </p:sp>
        <p:cxnSp>
          <p:nvCxnSpPr>
            <p:cNvPr id="18" name="Straight Connector 17">
              <a:extLst>
                <a:ext uri="{FF2B5EF4-FFF2-40B4-BE49-F238E27FC236}">
                  <a16:creationId xmlns:a16="http://schemas.microsoft.com/office/drawing/2014/main" id="{CDCE58C1-E54C-4794-AD42-E3DE81B1C316}"/>
                </a:ext>
              </a:extLst>
            </p:cNvPr>
            <p:cNvCxnSpPr/>
            <p:nvPr/>
          </p:nvCxnSpPr>
          <p:spPr>
            <a:xfrm>
              <a:off x="29724350" y="16154400"/>
              <a:ext cx="12890500" cy="0"/>
            </a:xfrm>
            <a:prstGeom prst="line">
              <a:avLst/>
            </a:prstGeom>
            <a:ln w="57150">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grpSp>
      <p:grpSp>
        <p:nvGrpSpPr>
          <p:cNvPr id="6145" name="Group 6144">
            <a:extLst>
              <a:ext uri="{FF2B5EF4-FFF2-40B4-BE49-F238E27FC236}">
                <a16:creationId xmlns:a16="http://schemas.microsoft.com/office/drawing/2014/main" id="{82E403EC-6EAA-464A-8C25-9177AB51620A}"/>
              </a:ext>
            </a:extLst>
          </p:cNvPr>
          <p:cNvGrpSpPr/>
          <p:nvPr/>
        </p:nvGrpSpPr>
        <p:grpSpPr>
          <a:xfrm>
            <a:off x="1773786" y="8382000"/>
            <a:ext cx="11538918" cy="7374662"/>
            <a:chOff x="1773786" y="8502200"/>
            <a:chExt cx="11538918" cy="7374662"/>
          </a:xfrm>
        </p:grpSpPr>
        <p:pic>
          <p:nvPicPr>
            <p:cNvPr id="9" name="Picture 8" descr="A picture containing small, sitting, table, cake&#10;&#10;Description automatically generated">
              <a:extLst>
                <a:ext uri="{FF2B5EF4-FFF2-40B4-BE49-F238E27FC236}">
                  <a16:creationId xmlns:a16="http://schemas.microsoft.com/office/drawing/2014/main" id="{A68ABF43-864B-451A-A5B1-002EF3F38BCB}"/>
                </a:ext>
              </a:extLst>
            </p:cNvPr>
            <p:cNvPicPr>
              <a:picLocks noChangeAspect="1"/>
            </p:cNvPicPr>
            <p:nvPr/>
          </p:nvPicPr>
          <p:blipFill>
            <a:blip r:embed="rId6"/>
            <a:stretch>
              <a:fillRect/>
            </a:stretch>
          </p:blipFill>
          <p:spPr>
            <a:xfrm>
              <a:off x="1773786" y="8502200"/>
              <a:ext cx="5693814" cy="3385000"/>
            </a:xfrm>
            <a:prstGeom prst="rect">
              <a:avLst/>
            </a:prstGeom>
          </p:spPr>
        </p:pic>
        <p:pic>
          <p:nvPicPr>
            <p:cNvPr id="15" name="Picture 14" descr="A picture containing outdoor, building, city, kite&#10;&#10;Description automatically generated">
              <a:extLst>
                <a:ext uri="{FF2B5EF4-FFF2-40B4-BE49-F238E27FC236}">
                  <a16:creationId xmlns:a16="http://schemas.microsoft.com/office/drawing/2014/main" id="{D89B04C1-76EE-4AB1-9840-DDB2E1248C96}"/>
                </a:ext>
              </a:extLst>
            </p:cNvPr>
            <p:cNvPicPr>
              <a:picLocks noChangeAspect="1"/>
            </p:cNvPicPr>
            <p:nvPr/>
          </p:nvPicPr>
          <p:blipFill>
            <a:blip r:embed="rId7"/>
            <a:stretch>
              <a:fillRect/>
            </a:stretch>
          </p:blipFill>
          <p:spPr>
            <a:xfrm>
              <a:off x="7620000" y="8502200"/>
              <a:ext cx="5682134" cy="3378054"/>
            </a:xfrm>
            <a:prstGeom prst="rect">
              <a:avLst/>
            </a:prstGeom>
          </p:spPr>
        </p:pic>
        <p:pic>
          <p:nvPicPr>
            <p:cNvPr id="22" name="Picture 21" descr="A picture containing clothes, table, bed, person&#10;&#10;Description automatically generated">
              <a:extLst>
                <a:ext uri="{FF2B5EF4-FFF2-40B4-BE49-F238E27FC236}">
                  <a16:creationId xmlns:a16="http://schemas.microsoft.com/office/drawing/2014/main" id="{794FC229-B6CA-4101-9E58-3B8420BA6E71}"/>
                </a:ext>
              </a:extLst>
            </p:cNvPr>
            <p:cNvPicPr>
              <a:picLocks noChangeAspect="1"/>
            </p:cNvPicPr>
            <p:nvPr/>
          </p:nvPicPr>
          <p:blipFill>
            <a:blip r:embed="rId8"/>
            <a:stretch>
              <a:fillRect/>
            </a:stretch>
          </p:blipFill>
          <p:spPr>
            <a:xfrm>
              <a:off x="1774896" y="12039600"/>
              <a:ext cx="5692704" cy="3837262"/>
            </a:xfrm>
            <a:prstGeom prst="rect">
              <a:avLst/>
            </a:prstGeom>
          </p:spPr>
        </p:pic>
        <p:pic>
          <p:nvPicPr>
            <p:cNvPr id="24" name="Picture 23" descr="A close up of a church&#10;&#10;Description automatically generated">
              <a:extLst>
                <a:ext uri="{FF2B5EF4-FFF2-40B4-BE49-F238E27FC236}">
                  <a16:creationId xmlns:a16="http://schemas.microsoft.com/office/drawing/2014/main" id="{5E52A721-AA55-410A-A0D8-7BB6E71CE4E1}"/>
                </a:ext>
              </a:extLst>
            </p:cNvPr>
            <p:cNvPicPr>
              <a:picLocks noChangeAspect="1"/>
            </p:cNvPicPr>
            <p:nvPr/>
          </p:nvPicPr>
          <p:blipFill>
            <a:blip r:embed="rId9"/>
            <a:stretch>
              <a:fillRect/>
            </a:stretch>
          </p:blipFill>
          <p:spPr>
            <a:xfrm>
              <a:off x="7620000" y="12039600"/>
              <a:ext cx="5692704" cy="3837262"/>
            </a:xfrm>
            <a:prstGeom prst="rect">
              <a:avLst/>
            </a:prstGeom>
          </p:spPr>
        </p:pic>
      </p:grpSp>
      <p:grpSp>
        <p:nvGrpSpPr>
          <p:cNvPr id="37" name="Group 36">
            <a:extLst>
              <a:ext uri="{FF2B5EF4-FFF2-40B4-BE49-F238E27FC236}">
                <a16:creationId xmlns:a16="http://schemas.microsoft.com/office/drawing/2014/main" id="{C9F5E545-8221-4C37-8288-3D4713F590D4}"/>
              </a:ext>
            </a:extLst>
          </p:cNvPr>
          <p:cNvGrpSpPr/>
          <p:nvPr/>
        </p:nvGrpSpPr>
        <p:grpSpPr>
          <a:xfrm>
            <a:off x="15614685" y="11528723"/>
            <a:ext cx="12503115" cy="5616277"/>
            <a:chOff x="15379701" y="12167305"/>
            <a:chExt cx="12503115" cy="5616277"/>
          </a:xfrm>
        </p:grpSpPr>
        <p:pic>
          <p:nvPicPr>
            <p:cNvPr id="26" name="Picture 25" descr="An aerial view of a city&#10;&#10;Description automatically generated">
              <a:extLst>
                <a:ext uri="{FF2B5EF4-FFF2-40B4-BE49-F238E27FC236}">
                  <a16:creationId xmlns:a16="http://schemas.microsoft.com/office/drawing/2014/main" id="{150F8AD8-B326-49BA-865A-021C196369DA}"/>
                </a:ext>
              </a:extLst>
            </p:cNvPr>
            <p:cNvPicPr>
              <a:picLocks noChangeAspect="1"/>
            </p:cNvPicPr>
            <p:nvPr/>
          </p:nvPicPr>
          <p:blipFill>
            <a:blip r:embed="rId10"/>
            <a:stretch>
              <a:fillRect/>
            </a:stretch>
          </p:blipFill>
          <p:spPr>
            <a:xfrm>
              <a:off x="15379701" y="12183270"/>
              <a:ext cx="4051300" cy="2700866"/>
            </a:xfrm>
            <a:prstGeom prst="rect">
              <a:avLst/>
            </a:prstGeom>
          </p:spPr>
        </p:pic>
        <p:pic>
          <p:nvPicPr>
            <p:cNvPr id="28" name="Picture 27" descr="A view of a city&#10;&#10;Description automatically generated">
              <a:extLst>
                <a:ext uri="{FF2B5EF4-FFF2-40B4-BE49-F238E27FC236}">
                  <a16:creationId xmlns:a16="http://schemas.microsoft.com/office/drawing/2014/main" id="{5859F921-71FE-464F-B616-087CA018158A}"/>
                </a:ext>
              </a:extLst>
            </p:cNvPr>
            <p:cNvPicPr>
              <a:picLocks noChangeAspect="1"/>
            </p:cNvPicPr>
            <p:nvPr/>
          </p:nvPicPr>
          <p:blipFill>
            <a:blip r:embed="rId11"/>
            <a:stretch>
              <a:fillRect/>
            </a:stretch>
          </p:blipFill>
          <p:spPr>
            <a:xfrm>
              <a:off x="23831516" y="12167305"/>
              <a:ext cx="4051300" cy="2700866"/>
            </a:xfrm>
            <a:prstGeom prst="rect">
              <a:avLst/>
            </a:prstGeom>
          </p:spPr>
        </p:pic>
        <p:pic>
          <p:nvPicPr>
            <p:cNvPr id="30" name="Picture 29" descr="A picture containing building, city, table, sitting&#10;&#10;Description automatically generated">
              <a:extLst>
                <a:ext uri="{FF2B5EF4-FFF2-40B4-BE49-F238E27FC236}">
                  <a16:creationId xmlns:a16="http://schemas.microsoft.com/office/drawing/2014/main" id="{87AEAA57-52D7-4650-8350-C5D27959B96C}"/>
                </a:ext>
              </a:extLst>
            </p:cNvPr>
            <p:cNvPicPr>
              <a:picLocks noChangeAspect="1"/>
            </p:cNvPicPr>
            <p:nvPr/>
          </p:nvPicPr>
          <p:blipFill>
            <a:blip r:embed="rId12"/>
            <a:stretch>
              <a:fillRect/>
            </a:stretch>
          </p:blipFill>
          <p:spPr>
            <a:xfrm>
              <a:off x="19602478" y="12183270"/>
              <a:ext cx="4057561" cy="2700867"/>
            </a:xfrm>
            <a:prstGeom prst="rect">
              <a:avLst/>
            </a:prstGeom>
          </p:spPr>
        </p:pic>
        <p:pic>
          <p:nvPicPr>
            <p:cNvPr id="32" name="Picture 31" descr="A large stone statue in front of a building&#10;&#10;Description automatically generated">
              <a:extLst>
                <a:ext uri="{FF2B5EF4-FFF2-40B4-BE49-F238E27FC236}">
                  <a16:creationId xmlns:a16="http://schemas.microsoft.com/office/drawing/2014/main" id="{3D206879-4699-4478-A4FE-F8BEC0E2A023}"/>
                </a:ext>
              </a:extLst>
            </p:cNvPr>
            <p:cNvPicPr>
              <a:picLocks noChangeAspect="1"/>
            </p:cNvPicPr>
            <p:nvPr/>
          </p:nvPicPr>
          <p:blipFill>
            <a:blip r:embed="rId13"/>
            <a:stretch>
              <a:fillRect/>
            </a:stretch>
          </p:blipFill>
          <p:spPr>
            <a:xfrm>
              <a:off x="15379701" y="15068199"/>
              <a:ext cx="4051300" cy="2700867"/>
            </a:xfrm>
            <a:prstGeom prst="rect">
              <a:avLst/>
            </a:prstGeom>
          </p:spPr>
        </p:pic>
        <p:pic>
          <p:nvPicPr>
            <p:cNvPr id="34" name="Picture 33" descr="A picture containing outdoor, building, front, water&#10;&#10;Description automatically generated">
              <a:extLst>
                <a:ext uri="{FF2B5EF4-FFF2-40B4-BE49-F238E27FC236}">
                  <a16:creationId xmlns:a16="http://schemas.microsoft.com/office/drawing/2014/main" id="{52FCF4BD-049E-4C48-98E7-111A96119335}"/>
                </a:ext>
              </a:extLst>
            </p:cNvPr>
            <p:cNvPicPr>
              <a:picLocks noChangeAspect="1"/>
            </p:cNvPicPr>
            <p:nvPr/>
          </p:nvPicPr>
          <p:blipFill>
            <a:blip r:embed="rId14"/>
            <a:stretch>
              <a:fillRect/>
            </a:stretch>
          </p:blipFill>
          <p:spPr>
            <a:xfrm>
              <a:off x="23831516" y="15068200"/>
              <a:ext cx="4051300" cy="2700866"/>
            </a:xfrm>
            <a:prstGeom prst="rect">
              <a:avLst/>
            </a:prstGeom>
          </p:spPr>
        </p:pic>
        <p:pic>
          <p:nvPicPr>
            <p:cNvPr id="36" name="Picture 35" descr="A large building&#10;&#10;Description automatically generated">
              <a:extLst>
                <a:ext uri="{FF2B5EF4-FFF2-40B4-BE49-F238E27FC236}">
                  <a16:creationId xmlns:a16="http://schemas.microsoft.com/office/drawing/2014/main" id="{D718EDC9-764E-4181-8702-27C6D81BD490}"/>
                </a:ext>
              </a:extLst>
            </p:cNvPr>
            <p:cNvPicPr>
              <a:picLocks noChangeAspect="1"/>
            </p:cNvPicPr>
            <p:nvPr/>
          </p:nvPicPr>
          <p:blipFill>
            <a:blip r:embed="rId15"/>
            <a:stretch>
              <a:fillRect/>
            </a:stretch>
          </p:blipFill>
          <p:spPr>
            <a:xfrm>
              <a:off x="19602478" y="15068200"/>
              <a:ext cx="4057561" cy="2715382"/>
            </a:xfrm>
            <a:prstGeom prst="rect">
              <a:avLst/>
            </a:prstGeom>
          </p:spPr>
        </p:pic>
      </p:grpSp>
      <p:grpSp>
        <p:nvGrpSpPr>
          <p:cNvPr id="42" name="Group 41">
            <a:extLst>
              <a:ext uri="{FF2B5EF4-FFF2-40B4-BE49-F238E27FC236}">
                <a16:creationId xmlns:a16="http://schemas.microsoft.com/office/drawing/2014/main" id="{4EC284DC-0F25-479B-AE60-46EE1379A6CF}"/>
              </a:ext>
            </a:extLst>
          </p:cNvPr>
          <p:cNvGrpSpPr/>
          <p:nvPr/>
        </p:nvGrpSpPr>
        <p:grpSpPr>
          <a:xfrm>
            <a:off x="15379700" y="18987109"/>
            <a:ext cx="12928081" cy="2120291"/>
            <a:chOff x="15379700" y="18085984"/>
            <a:chExt cx="12928081" cy="2120291"/>
          </a:xfrm>
        </p:grpSpPr>
        <p:pic>
          <p:nvPicPr>
            <p:cNvPr id="39" name="Picture 38" descr="A close up of a building&#10;&#10;Description automatically generated">
              <a:extLst>
                <a:ext uri="{FF2B5EF4-FFF2-40B4-BE49-F238E27FC236}">
                  <a16:creationId xmlns:a16="http://schemas.microsoft.com/office/drawing/2014/main" id="{99D209F1-7B37-4B70-B6ED-2B45B0686E98}"/>
                </a:ext>
              </a:extLst>
            </p:cNvPr>
            <p:cNvPicPr>
              <a:picLocks noChangeAspect="1"/>
            </p:cNvPicPr>
            <p:nvPr/>
          </p:nvPicPr>
          <p:blipFill>
            <a:blip r:embed="rId16"/>
            <a:stretch>
              <a:fillRect/>
            </a:stretch>
          </p:blipFill>
          <p:spPr>
            <a:xfrm>
              <a:off x="21981456" y="18085984"/>
              <a:ext cx="6326325" cy="2108775"/>
            </a:xfrm>
            <a:prstGeom prst="rect">
              <a:avLst/>
            </a:prstGeom>
          </p:spPr>
        </p:pic>
        <p:pic>
          <p:nvPicPr>
            <p:cNvPr id="41" name="Picture 40" descr="A picture containing building&#10;&#10;Description automatically generated">
              <a:extLst>
                <a:ext uri="{FF2B5EF4-FFF2-40B4-BE49-F238E27FC236}">
                  <a16:creationId xmlns:a16="http://schemas.microsoft.com/office/drawing/2014/main" id="{AA9FE8CB-3790-4693-9DCA-D9058866FC2E}"/>
                </a:ext>
              </a:extLst>
            </p:cNvPr>
            <p:cNvPicPr>
              <a:picLocks noChangeAspect="1"/>
            </p:cNvPicPr>
            <p:nvPr/>
          </p:nvPicPr>
          <p:blipFill>
            <a:blip r:embed="rId17"/>
            <a:stretch>
              <a:fillRect/>
            </a:stretch>
          </p:blipFill>
          <p:spPr>
            <a:xfrm>
              <a:off x="15379700" y="18097500"/>
              <a:ext cx="6326325" cy="2108775"/>
            </a:xfrm>
            <a:prstGeom prst="rect">
              <a:avLst/>
            </a:prstGeom>
          </p:spPr>
        </p:pic>
      </p:grpSp>
      <p:sp>
        <p:nvSpPr>
          <p:cNvPr id="47" name="Content Placeholder 4">
            <a:extLst>
              <a:ext uri="{FF2B5EF4-FFF2-40B4-BE49-F238E27FC236}">
                <a16:creationId xmlns:a16="http://schemas.microsoft.com/office/drawing/2014/main" id="{7C83828A-9283-4982-ADA2-B4CBE8F8DB64}"/>
              </a:ext>
            </a:extLst>
          </p:cNvPr>
          <p:cNvSpPr txBox="1">
            <a:spLocks/>
          </p:cNvSpPr>
          <p:nvPr/>
        </p:nvSpPr>
        <p:spPr bwMode="auto">
          <a:xfrm>
            <a:off x="29442569" y="3142745"/>
            <a:ext cx="13415962" cy="8530629"/>
          </a:xfrm>
          <a:prstGeom prst="rect">
            <a:avLst/>
          </a:prstGeom>
          <a:noFill/>
          <a:ln>
            <a:solidFill>
              <a:schemeClr val="tx2">
                <a:lumMod val="60000"/>
                <a:lumOff val="40000"/>
              </a:schemeClr>
            </a:solidFill>
          </a:ln>
          <a:extLst>
            <a:ext uri="{909E8E84-426E-40DD-AFC4-6F175D3DCCD1}">
              <a14:hiddenFill xmlns:a14="http://schemas.microsoft.com/office/drawing/2010/main">
                <a:solidFill>
                  <a:srgbClr val="FFFFFF"/>
                </a:solidFill>
              </a14:hiddenFill>
            </a:ext>
          </a:extLst>
        </p:spPr>
        <p:txBody>
          <a:bodyPr vert="horz" wrap="square" lIns="294846" tIns="147423" rIns="294846" bIns="147423" numCol="1" anchor="t" anchorCtr="0" compatLnSpc="1">
            <a:prstTxWarp prst="textNoShape">
              <a:avLst/>
            </a:prstTxWarp>
            <a:normAutofit/>
          </a:bodyPr>
          <a:lstStyle>
            <a:lvl1pPr marL="410256" indent="-410256" algn="l" defTabSz="1471613" rtl="0" eaLnBrk="0" fontAlgn="base" hangingPunct="0">
              <a:spcBef>
                <a:spcPct val="20000"/>
              </a:spcBef>
              <a:spcAft>
                <a:spcPct val="0"/>
              </a:spcAft>
              <a:buFont typeface="Arial" panose="020B0604020202020204" pitchFamily="34" charset="0"/>
              <a:buNone/>
              <a:defRPr sz="2900" kern="1200">
                <a:solidFill>
                  <a:schemeClr val="tx1"/>
                </a:solidFill>
                <a:latin typeface="Arial"/>
                <a:ea typeface="MS PGothic" panose="020B0600070205080204" pitchFamily="34" charset="-128"/>
                <a:cs typeface="Arial"/>
              </a:defRPr>
            </a:lvl1pPr>
            <a:lvl2pPr marL="793247" indent="-655629" algn="l" defTabSz="1471613" rtl="0" eaLnBrk="0" fontAlgn="base" hangingPunct="0">
              <a:spcBef>
                <a:spcPct val="20000"/>
              </a:spcBef>
              <a:spcAft>
                <a:spcPct val="0"/>
              </a:spcAft>
              <a:buFont typeface="Wingdings" charset="2"/>
              <a:buChar char="Ø"/>
              <a:defRPr sz="2300" kern="1200">
                <a:solidFill>
                  <a:schemeClr val="tx1"/>
                </a:solidFill>
                <a:latin typeface="Arial"/>
                <a:ea typeface="MS PGothic" panose="020B0600070205080204" pitchFamily="34" charset="-128"/>
                <a:cs typeface="Arial"/>
              </a:defRPr>
            </a:lvl2pPr>
            <a:lvl3pPr marL="929565" indent="-546573" algn="l" defTabSz="1471613" rtl="0" eaLnBrk="0" fontAlgn="base" hangingPunct="0">
              <a:spcBef>
                <a:spcPct val="20000"/>
              </a:spcBef>
              <a:spcAft>
                <a:spcPct val="0"/>
              </a:spcAft>
              <a:buFont typeface="Arial" panose="020B0604020202020204" pitchFamily="34" charset="0"/>
              <a:buChar char="•"/>
              <a:defRPr sz="1900" kern="1200">
                <a:solidFill>
                  <a:schemeClr val="tx1"/>
                </a:solidFill>
                <a:latin typeface="Arial"/>
                <a:ea typeface="MS PGothic" panose="020B0600070205080204" pitchFamily="34" charset="-128"/>
                <a:cs typeface="Arial"/>
              </a:defRPr>
            </a:lvl3pPr>
            <a:lvl4pPr marL="1202201" indent="-655629" algn="l" defTabSz="1471613" rtl="0" eaLnBrk="0" fontAlgn="base" hangingPunct="0">
              <a:spcBef>
                <a:spcPct val="20000"/>
              </a:spcBef>
              <a:spcAft>
                <a:spcPct val="0"/>
              </a:spcAft>
              <a:buFont typeface="Arial" panose="020B0604020202020204" pitchFamily="34" charset="0"/>
              <a:buChar char="–"/>
              <a:defRPr sz="1600" kern="1200">
                <a:solidFill>
                  <a:schemeClr val="tx1"/>
                </a:solidFill>
                <a:latin typeface="Arial"/>
                <a:ea typeface="MS PGothic" panose="020B0600070205080204" pitchFamily="34" charset="-128"/>
                <a:cs typeface="Arial"/>
              </a:defRPr>
            </a:lvl4pPr>
            <a:lvl5pPr marL="1448875" indent="-1448875" algn="l" defTabSz="1471613"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S PGothic" panose="020B0600070205080204" pitchFamily="34" charset="-128"/>
                <a:cs typeface="+mn-cs"/>
              </a:defRPr>
            </a:lvl5pPr>
            <a:lvl6pPr marL="8108236" indent="-737112" algn="l" defTabSz="1474225" rtl="0" eaLnBrk="1" latinLnBrk="0" hangingPunct="1">
              <a:spcBef>
                <a:spcPct val="20000"/>
              </a:spcBef>
              <a:buFont typeface="Arial"/>
              <a:buChar char="•"/>
              <a:defRPr sz="5200" kern="1200">
                <a:solidFill>
                  <a:schemeClr val="tx1"/>
                </a:solidFill>
                <a:latin typeface="+mn-lt"/>
                <a:ea typeface="+mn-ea"/>
                <a:cs typeface="+mn-cs"/>
              </a:defRPr>
            </a:lvl6pPr>
            <a:lvl7pPr marL="9582462" indent="-737112" algn="l" defTabSz="1474225" rtl="0" eaLnBrk="1" latinLnBrk="0" hangingPunct="1">
              <a:spcBef>
                <a:spcPct val="20000"/>
              </a:spcBef>
              <a:buFont typeface="Arial"/>
              <a:buChar char="•"/>
              <a:defRPr sz="5200" kern="1200">
                <a:solidFill>
                  <a:schemeClr val="tx1"/>
                </a:solidFill>
                <a:latin typeface="+mn-lt"/>
                <a:ea typeface="+mn-ea"/>
                <a:cs typeface="+mn-cs"/>
              </a:defRPr>
            </a:lvl7pPr>
            <a:lvl8pPr marL="11056684" indent="-737112" algn="l" defTabSz="1474225" rtl="0" eaLnBrk="1" latinLnBrk="0" hangingPunct="1">
              <a:spcBef>
                <a:spcPct val="20000"/>
              </a:spcBef>
              <a:buFont typeface="Arial"/>
              <a:buChar char="•"/>
              <a:defRPr sz="5200" kern="1200">
                <a:solidFill>
                  <a:schemeClr val="tx1"/>
                </a:solidFill>
                <a:latin typeface="+mn-lt"/>
                <a:ea typeface="+mn-ea"/>
                <a:cs typeface="+mn-cs"/>
              </a:defRPr>
            </a:lvl8pPr>
            <a:lvl9pPr marL="12530909" indent="-737112" algn="l" defTabSz="1474225" rtl="0" eaLnBrk="1" latinLnBrk="0" hangingPunct="1">
              <a:spcBef>
                <a:spcPct val="20000"/>
              </a:spcBef>
              <a:buFont typeface="Arial"/>
              <a:buChar char="•"/>
              <a:defRPr sz="5200" kern="1200">
                <a:solidFill>
                  <a:schemeClr val="tx1"/>
                </a:solidFill>
                <a:latin typeface="+mn-lt"/>
                <a:ea typeface="+mn-ea"/>
                <a:cs typeface="+mn-cs"/>
              </a:defRPr>
            </a:lvl9pPr>
          </a:lstStyle>
          <a:p>
            <a:pPr marL="0" indent="-409575" algn="just"/>
            <a:r>
              <a:rPr lang="en-US" altLang="en-US" sz="2400" b="1" dirty="0">
                <a:latin typeface="Arial" panose="020B0604020202020204" pitchFamily="34" charset="0"/>
                <a:cs typeface="Arial" panose="020B0604020202020204" pitchFamily="34" charset="0"/>
              </a:rPr>
              <a:t>3D Reconstruction: </a:t>
            </a:r>
            <a:r>
              <a:rPr lang="en-GB" altLang="en-US" sz="2400" dirty="0">
                <a:latin typeface="Arial" panose="020B0604020202020204" pitchFamily="34" charset="0"/>
                <a:cs typeface="Arial" panose="020B0604020202020204" pitchFamily="34" charset="0"/>
              </a:rPr>
              <a:t>we used photogrammetry based Multi-View Stereo (MVS) approach [7] for 3D reconstruction with the input is the segmented images. The main pipeline includes camera alignment, feature extraction and image matching, structure from motion, depth map generation, meshing and texturing using the colorized images. </a:t>
            </a:r>
          </a:p>
          <a:p>
            <a:pPr marL="0" indent="-409575" algn="just"/>
            <a:r>
              <a:rPr lang="en-GB" altLang="en-US" sz="2400" dirty="0">
                <a:latin typeface="Arial" panose="020B0604020202020204" pitchFamily="34" charset="0"/>
                <a:cs typeface="Arial" panose="020B0604020202020204" pitchFamily="34" charset="0"/>
              </a:rPr>
              <a:t>According to the results, there is a slight loss of features in the colorized image compared to the original image. That is mainly due to the reduction of the resolution of viewpoint images after the colorization process. When the input image resolution is higher, the more features are extracted from the images and the reconstructed 3D model is much more detailed.</a:t>
            </a:r>
            <a:endParaRPr lang="en-US" altLang="en-US" sz="2400" dirty="0">
              <a:latin typeface="Arial" panose="020B0604020202020204" pitchFamily="34" charset="0"/>
              <a:cs typeface="Arial" panose="020B0604020202020204" pitchFamily="34" charset="0"/>
            </a:endParaRPr>
          </a:p>
        </p:txBody>
      </p:sp>
      <p:grpSp>
        <p:nvGrpSpPr>
          <p:cNvPr id="63" name="Group 62">
            <a:extLst>
              <a:ext uri="{FF2B5EF4-FFF2-40B4-BE49-F238E27FC236}">
                <a16:creationId xmlns:a16="http://schemas.microsoft.com/office/drawing/2014/main" id="{A4576046-E034-4900-89B0-F59792314E64}"/>
              </a:ext>
            </a:extLst>
          </p:cNvPr>
          <p:cNvGrpSpPr/>
          <p:nvPr/>
        </p:nvGrpSpPr>
        <p:grpSpPr>
          <a:xfrm>
            <a:off x="29946600" y="6455926"/>
            <a:ext cx="11882186" cy="5117193"/>
            <a:chOff x="29822234" y="5232107"/>
            <a:chExt cx="11882186" cy="5117193"/>
          </a:xfrm>
        </p:grpSpPr>
        <p:pic>
          <p:nvPicPr>
            <p:cNvPr id="44" name="Picture 43" descr="A large building&#10;&#10;Description automatically generated">
              <a:extLst>
                <a:ext uri="{FF2B5EF4-FFF2-40B4-BE49-F238E27FC236}">
                  <a16:creationId xmlns:a16="http://schemas.microsoft.com/office/drawing/2014/main" id="{B9ABA384-53C2-468B-B4BD-81923437A317}"/>
                </a:ext>
              </a:extLst>
            </p:cNvPr>
            <p:cNvPicPr>
              <a:picLocks noChangeAspect="1"/>
            </p:cNvPicPr>
            <p:nvPr/>
          </p:nvPicPr>
          <p:blipFill>
            <a:blip r:embed="rId15"/>
            <a:stretch>
              <a:fillRect/>
            </a:stretch>
          </p:blipFill>
          <p:spPr>
            <a:xfrm>
              <a:off x="33856062" y="5232107"/>
              <a:ext cx="3809620" cy="2567938"/>
            </a:xfrm>
            <a:prstGeom prst="rect">
              <a:avLst/>
            </a:prstGeom>
          </p:spPr>
        </p:pic>
        <p:pic>
          <p:nvPicPr>
            <p:cNvPr id="46" name="Picture 45" descr="A close up of a church&#10;&#10;Description automatically generated">
              <a:extLst>
                <a:ext uri="{FF2B5EF4-FFF2-40B4-BE49-F238E27FC236}">
                  <a16:creationId xmlns:a16="http://schemas.microsoft.com/office/drawing/2014/main" id="{FD3F5955-77B6-418E-85A3-53117219AD3D}"/>
                </a:ext>
              </a:extLst>
            </p:cNvPr>
            <p:cNvPicPr>
              <a:picLocks noChangeAspect="1"/>
            </p:cNvPicPr>
            <p:nvPr/>
          </p:nvPicPr>
          <p:blipFill>
            <a:blip r:embed="rId9"/>
            <a:stretch>
              <a:fillRect/>
            </a:stretch>
          </p:blipFill>
          <p:spPr>
            <a:xfrm>
              <a:off x="29822234" y="5232107"/>
              <a:ext cx="3809621" cy="2567938"/>
            </a:xfrm>
            <a:prstGeom prst="rect">
              <a:avLst/>
            </a:prstGeom>
          </p:spPr>
        </p:pic>
        <p:pic>
          <p:nvPicPr>
            <p:cNvPr id="50" name="Picture 49" descr="A close up of an old building&#10;&#10;Description automatically generated">
              <a:extLst>
                <a:ext uri="{FF2B5EF4-FFF2-40B4-BE49-F238E27FC236}">
                  <a16:creationId xmlns:a16="http://schemas.microsoft.com/office/drawing/2014/main" id="{C5B5404E-1CBC-4F4F-9CF8-16071BE5DBA4}"/>
                </a:ext>
              </a:extLst>
            </p:cNvPr>
            <p:cNvPicPr>
              <a:picLocks noChangeAspect="1"/>
            </p:cNvPicPr>
            <p:nvPr/>
          </p:nvPicPr>
          <p:blipFill>
            <a:blip r:embed="rId18"/>
            <a:stretch>
              <a:fillRect/>
            </a:stretch>
          </p:blipFill>
          <p:spPr>
            <a:xfrm>
              <a:off x="37894799" y="5232107"/>
              <a:ext cx="3809621" cy="2567938"/>
            </a:xfrm>
            <a:prstGeom prst="rect">
              <a:avLst/>
            </a:prstGeom>
          </p:spPr>
        </p:pic>
        <p:pic>
          <p:nvPicPr>
            <p:cNvPr id="58" name="Picture 57" descr="A large brick building&#10;&#10;Description automatically generated">
              <a:extLst>
                <a:ext uri="{FF2B5EF4-FFF2-40B4-BE49-F238E27FC236}">
                  <a16:creationId xmlns:a16="http://schemas.microsoft.com/office/drawing/2014/main" id="{695F7482-CAE2-4932-AFA6-E1C4220A3CAC}"/>
                </a:ext>
              </a:extLst>
            </p:cNvPr>
            <p:cNvPicPr>
              <a:picLocks noChangeAspect="1"/>
            </p:cNvPicPr>
            <p:nvPr/>
          </p:nvPicPr>
          <p:blipFill>
            <a:blip r:embed="rId19"/>
            <a:stretch>
              <a:fillRect/>
            </a:stretch>
          </p:blipFill>
          <p:spPr>
            <a:xfrm>
              <a:off x="33856062" y="8060120"/>
              <a:ext cx="3809620" cy="2261532"/>
            </a:xfrm>
            <a:prstGeom prst="rect">
              <a:avLst/>
            </a:prstGeom>
          </p:spPr>
        </p:pic>
        <p:pic>
          <p:nvPicPr>
            <p:cNvPr id="60" name="Picture 59" descr="A picture containing outdoor, building, light, looking&#10;&#10;Description automatically generated">
              <a:extLst>
                <a:ext uri="{FF2B5EF4-FFF2-40B4-BE49-F238E27FC236}">
                  <a16:creationId xmlns:a16="http://schemas.microsoft.com/office/drawing/2014/main" id="{F159BDC4-ACA3-4680-AFDE-160E5CBDA2BE}"/>
                </a:ext>
              </a:extLst>
            </p:cNvPr>
            <p:cNvPicPr>
              <a:picLocks noChangeAspect="1"/>
            </p:cNvPicPr>
            <p:nvPr/>
          </p:nvPicPr>
          <p:blipFill>
            <a:blip r:embed="rId20"/>
            <a:stretch>
              <a:fillRect/>
            </a:stretch>
          </p:blipFill>
          <p:spPr>
            <a:xfrm>
              <a:off x="37894799" y="8056815"/>
              <a:ext cx="3809621" cy="2292485"/>
            </a:xfrm>
            <a:prstGeom prst="rect">
              <a:avLst/>
            </a:prstGeom>
          </p:spPr>
        </p:pic>
        <p:pic>
          <p:nvPicPr>
            <p:cNvPr id="62" name="Picture 61" descr="A picture containing outdoor, building, city, kite&#10;&#10;Description automatically generated">
              <a:extLst>
                <a:ext uri="{FF2B5EF4-FFF2-40B4-BE49-F238E27FC236}">
                  <a16:creationId xmlns:a16="http://schemas.microsoft.com/office/drawing/2014/main" id="{1E54D840-865C-476D-8EBD-23CDE1C3FE12}"/>
                </a:ext>
              </a:extLst>
            </p:cNvPr>
            <p:cNvPicPr>
              <a:picLocks noChangeAspect="1"/>
            </p:cNvPicPr>
            <p:nvPr/>
          </p:nvPicPr>
          <p:blipFill>
            <a:blip r:embed="rId7"/>
            <a:stretch>
              <a:fillRect/>
            </a:stretch>
          </p:blipFill>
          <p:spPr>
            <a:xfrm>
              <a:off x="29822234" y="8056815"/>
              <a:ext cx="3809621" cy="2264837"/>
            </a:xfrm>
            <a:prstGeom prst="rect">
              <a:avLst/>
            </a:prstGeom>
          </p:spPr>
        </p:pic>
      </p:grpSp>
      <p:pic>
        <p:nvPicPr>
          <p:cNvPr id="1026" name="Picture 2">
            <a:extLst>
              <a:ext uri="{FF2B5EF4-FFF2-40B4-BE49-F238E27FC236}">
                <a16:creationId xmlns:a16="http://schemas.microsoft.com/office/drawing/2014/main" id="{2934E08C-A38F-475B-BD97-0D5789FF9F68}"/>
              </a:ext>
            </a:extLst>
          </p:cNvPr>
          <p:cNvPicPr>
            <a:picLocks noChangeAspect="1" noChangeArrowheads="1"/>
          </p:cNvPicPr>
          <p:nvPr/>
        </p:nvPicPr>
        <p:blipFill>
          <a:blip r:embed="rId21">
            <a:duotone>
              <a:prstClr val="black"/>
              <a:schemeClr val="tx2">
                <a:lumMod val="60000"/>
                <a:lumOff val="40000"/>
                <a:tint val="45000"/>
                <a:satMod val="400000"/>
              </a:schemeClr>
            </a:duotone>
            <a:extLst>
              <a:ext uri="{BEBA8EAE-BF5A-486C-A8C5-ECC9F3942E4B}">
                <a14:imgProps xmlns:a14="http://schemas.microsoft.com/office/drawing/2010/main">
                  <a14:imgLayer r:embed="rId22">
                    <a14:imgEffect>
                      <a14:brightnessContrast bright="-40000" contrast="-40000"/>
                    </a14:imgEffect>
                  </a14:imgLayer>
                </a14:imgProps>
              </a:ext>
            </a:extLst>
          </a:blip>
          <a:srcRect/>
          <a:stretch/>
        </p:blipFill>
        <p:spPr bwMode="auto">
          <a:xfrm>
            <a:off x="2743200" y="234921"/>
            <a:ext cx="7484375" cy="27035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491</TotalTime>
  <Words>1021</Words>
  <Application>Microsoft Office PowerPoint</Application>
  <PresentationFormat>Custom</PresentationFormat>
  <Paragraphs>49</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Wingdings</vt:lpstr>
      <vt:lpstr>Office Theme</vt:lpstr>
      <vt:lpstr>Generating Colorized 3D Object Model with 2D Image Views</vt:lpstr>
    </vt:vector>
  </TitlesOfParts>
  <Company>Univ. of Colorado at Colorado Springs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Generating Colorized 3D Object Model with 2D Image Views</dc:title>
  <dc:creator>Terry Boult</dc:creator>
  <cp:lastModifiedBy>Tuan Anh Vu</cp:lastModifiedBy>
  <cp:revision>74</cp:revision>
  <dcterms:created xsi:type="dcterms:W3CDTF">2014-05-29T01:41:03Z</dcterms:created>
  <dcterms:modified xsi:type="dcterms:W3CDTF">2020-07-25T15:20:32Z</dcterms:modified>
</cp:coreProperties>
</file>